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3" r:id="rId2"/>
    <p:sldId id="264" r:id="rId3"/>
    <p:sldId id="266" r:id="rId4"/>
    <p:sldId id="284" r:id="rId5"/>
    <p:sldId id="285" r:id="rId6"/>
    <p:sldId id="286" r:id="rId7"/>
    <p:sldId id="287" r:id="rId8"/>
    <p:sldId id="267" r:id="rId9"/>
    <p:sldId id="268" r:id="rId10"/>
    <p:sldId id="269" r:id="rId11"/>
    <p:sldId id="289" r:id="rId12"/>
    <p:sldId id="290" r:id="rId13"/>
  </p:sldIdLst>
  <p:sldSz cx="9144000" cy="5143500" type="screen16x9"/>
  <p:notesSz cx="6858000" cy="9144000"/>
  <p:embeddedFontLst>
    <p:embeddedFont>
      <p:font typeface="IBM Plex Sans" panose="020B0604020202020204" charset="0"/>
      <p:regular r:id="rId16"/>
      <p:bold r:id="rId17"/>
      <p:italic r:id="rId18"/>
      <p:boldItalic r:id="rId19"/>
    </p:embeddedFont>
    <p:embeddedFont>
      <p:font typeface="IBM Plex Sans SemiBold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7191BE3-DE4A-48BE-89B3-F8855F8FD5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01589F2-6307-4FA5-94EE-2E850DC7A7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69872-E358-4D1F-B488-DDDDB330232F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7BF446-744A-4978-9DDC-4A33A39E11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6ED040-3655-421F-968F-E1EDA377F8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1E1FA-7898-4A95-8419-8209853C0A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76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236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912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91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83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623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512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142023" y="776856"/>
            <a:ext cx="4377861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ru-RU" b="1" dirty="0"/>
              <a:t>«Система машинного зрения для отслеживания пешеходного трафика»</a:t>
            </a:r>
            <a:endParaRPr lang="ru-RU"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142023" y="3353342"/>
            <a:ext cx="38520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/>
            <a:r>
              <a:rPr lang="ru-RU" dirty="0">
                <a:solidFill>
                  <a:schemeClr val="accent2"/>
                </a:solidFill>
              </a:rPr>
              <a:t>Автоматизация во всем.</a:t>
            </a:r>
            <a:endParaRPr lang="ru-RU" dirty="0"/>
          </a:p>
          <a:p>
            <a:pPr lvl="0"/>
            <a:r>
              <a:rPr lang="ru-RU" dirty="0"/>
              <a:t>Работа направлена на исследование текущей развитие систем искусственного интеллекта и машинного зрения, а также на создание системы для анализа пешеходного трафика.</a:t>
            </a: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 sz="14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40" name="Picture 16" descr="Как не надо мерить пешеходный трафик">
            <a:extLst>
              <a:ext uri="{FF2B5EF4-FFF2-40B4-BE49-F238E27FC236}">
                <a16:creationId xmlns:a16="http://schemas.microsoft.com/office/drawing/2014/main" id="{D4DCC593-439B-4D15-A837-12B03BB4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074" y="1148026"/>
            <a:ext cx="3964501" cy="3177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6936286" cy="234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</a:rPr>
              <a:t>Реализация графического интерфейса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endParaRPr lang="ru-RU" sz="14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</a:rPr>
              <a:t>Добавление функционала полностью автоматической работы системы распознавания видеофайлов и серверной части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endParaRPr lang="ru-RU" sz="14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</a:rPr>
              <a:t>Формирование базы данных статистики с доступом из любой точки мира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endParaRPr lang="ru-RU" sz="14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</a:rPr>
              <a:t>Унификация для различных устройств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endParaRPr lang="ru-RU" sz="14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</a:rPr>
              <a:t>Более детальная статистика по потоку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</a:t>
            </a:r>
            <a:r>
              <a:rPr lang="ru-RU" dirty="0">
                <a:solidFill>
                  <a:schemeClr val="dk1"/>
                </a:solidFill>
              </a:rPr>
              <a:t>адачи на будущее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F140836-3B2F-4D88-B161-C67A61E26560}"/>
              </a:ext>
            </a:extLst>
          </p:cNvPr>
          <p:cNvGrpSpPr/>
          <p:nvPr/>
        </p:nvGrpSpPr>
        <p:grpSpPr>
          <a:xfrm>
            <a:off x="4319226" y="3161383"/>
            <a:ext cx="244467" cy="349344"/>
            <a:chOff x="6918412" y="342377"/>
            <a:chExt cx="362519" cy="518041"/>
          </a:xfrm>
        </p:grpSpPr>
        <p:sp>
          <p:nvSpPr>
            <p:cNvPr id="4" name="Freeform 1010">
              <a:extLst>
                <a:ext uri="{FF2B5EF4-FFF2-40B4-BE49-F238E27FC236}">
                  <a16:creationId xmlns:a16="http://schemas.microsoft.com/office/drawing/2014/main" id="{9A6CECC5-6DFB-4BE9-95C8-C9D4C01BAE9C}"/>
                </a:ext>
              </a:extLst>
            </p:cNvPr>
            <p:cNvSpPr/>
            <p:nvPr/>
          </p:nvSpPr>
          <p:spPr>
            <a:xfrm>
              <a:off x="6954052" y="342377"/>
              <a:ext cx="568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" h="357">
                  <a:moveTo>
                    <a:pt x="27" y="80"/>
                  </a:moveTo>
                  <a:cubicBezTo>
                    <a:pt x="27" y="50"/>
                    <a:pt x="50" y="26"/>
                    <a:pt x="80" y="26"/>
                  </a:cubicBezTo>
                  <a:cubicBezTo>
                    <a:pt x="109" y="26"/>
                    <a:pt x="133" y="50"/>
                    <a:pt x="133" y="79"/>
                  </a:cubicBezTo>
                  <a:lnTo>
                    <a:pt x="133" y="123"/>
                  </a:lnTo>
                  <a:lnTo>
                    <a:pt x="133" y="289"/>
                  </a:lnTo>
                  <a:lnTo>
                    <a:pt x="133" y="311"/>
                  </a:lnTo>
                  <a:cubicBezTo>
                    <a:pt x="133" y="322"/>
                    <a:pt x="124" y="331"/>
                    <a:pt x="113" y="331"/>
                  </a:cubicBezTo>
                  <a:cubicBezTo>
                    <a:pt x="102" y="331"/>
                    <a:pt x="93" y="322"/>
                    <a:pt x="93" y="311"/>
                  </a:cubicBezTo>
                  <a:lnTo>
                    <a:pt x="93" y="98"/>
                  </a:lnTo>
                  <a:cubicBezTo>
                    <a:pt x="93" y="90"/>
                    <a:pt x="87" y="84"/>
                    <a:pt x="80" y="84"/>
                  </a:cubicBezTo>
                  <a:cubicBezTo>
                    <a:pt x="73" y="84"/>
                    <a:pt x="67" y="90"/>
                    <a:pt x="67" y="97"/>
                  </a:cubicBezTo>
                  <a:lnTo>
                    <a:pt x="67" y="311"/>
                  </a:lnTo>
                  <a:cubicBezTo>
                    <a:pt x="67" y="336"/>
                    <a:pt x="87" y="357"/>
                    <a:pt x="113" y="357"/>
                  </a:cubicBezTo>
                  <a:cubicBezTo>
                    <a:pt x="138" y="357"/>
                    <a:pt x="159" y="336"/>
                    <a:pt x="159" y="311"/>
                  </a:cubicBezTo>
                  <a:lnTo>
                    <a:pt x="159" y="289"/>
                  </a:lnTo>
                  <a:lnTo>
                    <a:pt x="159" y="123"/>
                  </a:lnTo>
                  <a:lnTo>
                    <a:pt x="159" y="80"/>
                  </a:lnTo>
                  <a:cubicBezTo>
                    <a:pt x="159" y="36"/>
                    <a:pt x="124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 1011">
              <a:extLst>
                <a:ext uri="{FF2B5EF4-FFF2-40B4-BE49-F238E27FC236}">
                  <a16:creationId xmlns:a16="http://schemas.microsoft.com/office/drawing/2014/main" id="{01546486-0C4D-48B3-AAC7-0F9993A4B635}"/>
                </a:ext>
              </a:extLst>
            </p:cNvPr>
            <p:cNvSpPr/>
            <p:nvPr/>
          </p:nvSpPr>
          <p:spPr>
            <a:xfrm>
              <a:off x="6918412" y="359658"/>
              <a:ext cx="362519" cy="500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8" h="1392">
                  <a:moveTo>
                    <a:pt x="55" y="1337"/>
                  </a:moveTo>
                  <a:lnTo>
                    <a:pt x="953" y="1337"/>
                  </a:lnTo>
                  <a:lnTo>
                    <a:pt x="953" y="55"/>
                  </a:lnTo>
                  <a:lnTo>
                    <a:pt x="55" y="55"/>
                  </a:lnTo>
                  <a:close/>
                  <a:moveTo>
                    <a:pt x="965" y="1392"/>
                  </a:moveTo>
                  <a:lnTo>
                    <a:pt x="43" y="1392"/>
                  </a:lnTo>
                  <a:cubicBezTo>
                    <a:pt x="19" y="1392"/>
                    <a:pt x="0" y="1372"/>
                    <a:pt x="0" y="1348"/>
                  </a:cubicBezTo>
                  <a:lnTo>
                    <a:pt x="0" y="43"/>
                  </a:lnTo>
                  <a:cubicBezTo>
                    <a:pt x="0" y="19"/>
                    <a:pt x="19" y="0"/>
                    <a:pt x="43" y="0"/>
                  </a:cubicBezTo>
                  <a:lnTo>
                    <a:pt x="965" y="0"/>
                  </a:lnTo>
                  <a:cubicBezTo>
                    <a:pt x="988" y="0"/>
                    <a:pt x="1008" y="19"/>
                    <a:pt x="1008" y="43"/>
                  </a:cubicBezTo>
                  <a:lnTo>
                    <a:pt x="1008" y="1348"/>
                  </a:lnTo>
                  <a:cubicBezTo>
                    <a:pt x="1008" y="1372"/>
                    <a:pt x="988" y="1392"/>
                    <a:pt x="965" y="139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 1012">
              <a:extLst>
                <a:ext uri="{FF2B5EF4-FFF2-40B4-BE49-F238E27FC236}">
                  <a16:creationId xmlns:a16="http://schemas.microsoft.com/office/drawing/2014/main" id="{8359F0E7-656F-4BAF-A98A-BB69BFF1E96A}"/>
                </a:ext>
              </a:extLst>
            </p:cNvPr>
            <p:cNvSpPr/>
            <p:nvPr/>
          </p:nvSpPr>
          <p:spPr>
            <a:xfrm>
              <a:off x="7014532" y="489258"/>
              <a:ext cx="6948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57">
                  <a:moveTo>
                    <a:pt x="28" y="57"/>
                  </a:moveTo>
                  <a:cubicBezTo>
                    <a:pt x="13" y="57"/>
                    <a:pt x="1" y="45"/>
                    <a:pt x="0" y="30"/>
                  </a:cubicBezTo>
                  <a:cubicBezTo>
                    <a:pt x="0" y="14"/>
                    <a:pt x="12" y="2"/>
                    <a:pt x="27" y="2"/>
                  </a:cubicBezTo>
                  <a:lnTo>
                    <a:pt x="166" y="0"/>
                  </a:lnTo>
                  <a:cubicBezTo>
                    <a:pt x="181" y="0"/>
                    <a:pt x="193" y="12"/>
                    <a:pt x="194" y="27"/>
                  </a:cubicBezTo>
                  <a:cubicBezTo>
                    <a:pt x="194" y="42"/>
                    <a:pt x="182" y="55"/>
                    <a:pt x="167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 1013">
              <a:extLst>
                <a:ext uri="{FF2B5EF4-FFF2-40B4-BE49-F238E27FC236}">
                  <a16:creationId xmlns:a16="http://schemas.microsoft.com/office/drawing/2014/main" id="{2D17728A-B8DD-445D-B86D-CB7C9BB1EEF3}"/>
                </a:ext>
              </a:extLst>
            </p:cNvPr>
            <p:cNvSpPr/>
            <p:nvPr/>
          </p:nvSpPr>
          <p:spPr>
            <a:xfrm>
              <a:off x="6972772" y="795258"/>
              <a:ext cx="198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5">
                  <a:moveTo>
                    <a:pt x="29" y="55"/>
                  </a:moveTo>
                  <a:lnTo>
                    <a:pt x="28" y="55"/>
                  </a:lnTo>
                  <a:cubicBezTo>
                    <a:pt x="13" y="55"/>
                    <a:pt x="0" y="42"/>
                    <a:pt x="0" y="27"/>
                  </a:cubicBezTo>
                  <a:cubicBezTo>
                    <a:pt x="0" y="12"/>
                    <a:pt x="13" y="0"/>
                    <a:pt x="28" y="0"/>
                  </a:cubicBezTo>
                  <a:lnTo>
                    <a:pt x="29" y="0"/>
                  </a:lnTo>
                  <a:cubicBezTo>
                    <a:pt x="44" y="0"/>
                    <a:pt x="56" y="12"/>
                    <a:pt x="56" y="27"/>
                  </a:cubicBezTo>
                  <a:cubicBezTo>
                    <a:pt x="56" y="42"/>
                    <a:pt x="44" y="55"/>
                    <a:pt x="29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 1014">
              <a:extLst>
                <a:ext uri="{FF2B5EF4-FFF2-40B4-BE49-F238E27FC236}">
                  <a16:creationId xmlns:a16="http://schemas.microsoft.com/office/drawing/2014/main" id="{F87E14AA-9982-40A8-8003-AF177E20EDF6}"/>
                </a:ext>
              </a:extLst>
            </p:cNvPr>
            <p:cNvSpPr/>
            <p:nvPr/>
          </p:nvSpPr>
          <p:spPr>
            <a:xfrm>
              <a:off x="6998332" y="795258"/>
              <a:ext cx="2016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5">
                  <a:moveTo>
                    <a:pt x="29" y="55"/>
                  </a:moveTo>
                  <a:lnTo>
                    <a:pt x="28" y="55"/>
                  </a:lnTo>
                  <a:cubicBezTo>
                    <a:pt x="13" y="55"/>
                    <a:pt x="0" y="42"/>
                    <a:pt x="0" y="27"/>
                  </a:cubicBezTo>
                  <a:cubicBezTo>
                    <a:pt x="0" y="12"/>
                    <a:pt x="13" y="0"/>
                    <a:pt x="28" y="0"/>
                  </a:cubicBezTo>
                  <a:lnTo>
                    <a:pt x="29" y="0"/>
                  </a:lnTo>
                  <a:cubicBezTo>
                    <a:pt x="45" y="0"/>
                    <a:pt x="57" y="12"/>
                    <a:pt x="57" y="27"/>
                  </a:cubicBezTo>
                  <a:cubicBezTo>
                    <a:pt x="57" y="42"/>
                    <a:pt x="45" y="55"/>
                    <a:pt x="29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 1015">
              <a:extLst>
                <a:ext uri="{FF2B5EF4-FFF2-40B4-BE49-F238E27FC236}">
                  <a16:creationId xmlns:a16="http://schemas.microsoft.com/office/drawing/2014/main" id="{C12E5ACB-CC78-4ACE-8C9C-5B458094537A}"/>
                </a:ext>
              </a:extLst>
            </p:cNvPr>
            <p:cNvSpPr/>
            <p:nvPr/>
          </p:nvSpPr>
          <p:spPr>
            <a:xfrm>
              <a:off x="7024252" y="795258"/>
              <a:ext cx="198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5">
                  <a:moveTo>
                    <a:pt x="28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4" y="0"/>
                    <a:pt x="56" y="12"/>
                    <a:pt x="56" y="27"/>
                  </a:cubicBezTo>
                  <a:cubicBezTo>
                    <a:pt x="56" y="42"/>
                    <a:pt x="44" y="55"/>
                    <a:pt x="28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 1016">
              <a:extLst>
                <a:ext uri="{FF2B5EF4-FFF2-40B4-BE49-F238E27FC236}">
                  <a16:creationId xmlns:a16="http://schemas.microsoft.com/office/drawing/2014/main" id="{A1115B42-70FA-40D3-BD0B-1A101883F099}"/>
                </a:ext>
              </a:extLst>
            </p:cNvPr>
            <p:cNvSpPr/>
            <p:nvPr/>
          </p:nvSpPr>
          <p:spPr>
            <a:xfrm>
              <a:off x="7141972" y="552258"/>
              <a:ext cx="69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57">
                  <a:moveTo>
                    <a:pt x="28" y="57"/>
                  </a:moveTo>
                  <a:cubicBezTo>
                    <a:pt x="13" y="57"/>
                    <a:pt x="0" y="45"/>
                    <a:pt x="0" y="30"/>
                  </a:cubicBezTo>
                  <a:cubicBezTo>
                    <a:pt x="0" y="15"/>
                    <a:pt x="12" y="2"/>
                    <a:pt x="27" y="2"/>
                  </a:cubicBezTo>
                  <a:lnTo>
                    <a:pt x="166" y="0"/>
                  </a:lnTo>
                  <a:cubicBezTo>
                    <a:pt x="181" y="0"/>
                    <a:pt x="193" y="12"/>
                    <a:pt x="193" y="27"/>
                  </a:cubicBezTo>
                  <a:cubicBezTo>
                    <a:pt x="194" y="42"/>
                    <a:pt x="181" y="55"/>
                    <a:pt x="166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 1017">
              <a:extLst>
                <a:ext uri="{FF2B5EF4-FFF2-40B4-BE49-F238E27FC236}">
                  <a16:creationId xmlns:a16="http://schemas.microsoft.com/office/drawing/2014/main" id="{3A165560-CF40-49D2-B9C8-B12E4D17912A}"/>
                </a:ext>
              </a:extLst>
            </p:cNvPr>
            <p:cNvSpPr/>
            <p:nvPr/>
          </p:nvSpPr>
          <p:spPr>
            <a:xfrm>
              <a:off x="6986452" y="552258"/>
              <a:ext cx="11124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0" h="55">
                  <a:moveTo>
                    <a:pt x="282" y="55"/>
                  </a:moveTo>
                  <a:lnTo>
                    <a:pt x="27" y="55"/>
                  </a:lnTo>
                  <a:cubicBezTo>
                    <a:pt x="12" y="55"/>
                    <a:pt x="0" y="43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82" y="0"/>
                  </a:lnTo>
                  <a:cubicBezTo>
                    <a:pt x="297" y="0"/>
                    <a:pt x="310" y="12"/>
                    <a:pt x="310" y="27"/>
                  </a:cubicBezTo>
                  <a:cubicBezTo>
                    <a:pt x="310" y="43"/>
                    <a:pt x="297" y="55"/>
                    <a:pt x="282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 1018">
              <a:extLst>
                <a:ext uri="{FF2B5EF4-FFF2-40B4-BE49-F238E27FC236}">
                  <a16:creationId xmlns:a16="http://schemas.microsoft.com/office/drawing/2014/main" id="{2FB211EE-966B-4566-B83C-1EC0144694A8}"/>
                </a:ext>
              </a:extLst>
            </p:cNvPr>
            <p:cNvSpPr/>
            <p:nvPr/>
          </p:nvSpPr>
          <p:spPr>
            <a:xfrm>
              <a:off x="6986452" y="605538"/>
              <a:ext cx="2246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369">
                  <a:moveTo>
                    <a:pt x="55" y="314"/>
                  </a:moveTo>
                  <a:lnTo>
                    <a:pt x="571" y="314"/>
                  </a:lnTo>
                  <a:lnTo>
                    <a:pt x="571" y="55"/>
                  </a:lnTo>
                  <a:lnTo>
                    <a:pt x="55" y="55"/>
                  </a:lnTo>
                  <a:close/>
                  <a:moveTo>
                    <a:pt x="598" y="369"/>
                  </a:moveTo>
                  <a:lnTo>
                    <a:pt x="27" y="369"/>
                  </a:lnTo>
                  <a:cubicBezTo>
                    <a:pt x="12" y="369"/>
                    <a:pt x="0" y="357"/>
                    <a:pt x="0" y="342"/>
                  </a:cubicBezTo>
                  <a:lnTo>
                    <a:pt x="0" y="27"/>
                  </a:lnTo>
                  <a:cubicBezTo>
                    <a:pt x="0" y="12"/>
                    <a:pt x="12" y="0"/>
                    <a:pt x="27" y="0"/>
                  </a:cubicBezTo>
                  <a:lnTo>
                    <a:pt x="598" y="0"/>
                  </a:lnTo>
                  <a:cubicBezTo>
                    <a:pt x="613" y="0"/>
                    <a:pt x="625" y="12"/>
                    <a:pt x="625" y="27"/>
                  </a:cubicBezTo>
                  <a:lnTo>
                    <a:pt x="625" y="342"/>
                  </a:lnTo>
                  <a:cubicBezTo>
                    <a:pt x="625" y="357"/>
                    <a:pt x="613" y="369"/>
                    <a:pt x="598" y="36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 1019">
              <a:extLst>
                <a:ext uri="{FF2B5EF4-FFF2-40B4-BE49-F238E27FC236}">
                  <a16:creationId xmlns:a16="http://schemas.microsoft.com/office/drawing/2014/main" id="{D1257B37-7DB4-4567-8A3E-8AE59228AD7E}"/>
                </a:ext>
              </a:extLst>
            </p:cNvPr>
            <p:cNvSpPr/>
            <p:nvPr/>
          </p:nvSpPr>
          <p:spPr>
            <a:xfrm>
              <a:off x="7126491" y="406457"/>
              <a:ext cx="6084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170">
                  <a:moveTo>
                    <a:pt x="85" y="36"/>
                  </a:moveTo>
                  <a:cubicBezTo>
                    <a:pt x="58" y="36"/>
                    <a:pt x="36" y="58"/>
                    <a:pt x="36" y="85"/>
                  </a:cubicBezTo>
                  <a:cubicBezTo>
                    <a:pt x="36" y="112"/>
                    <a:pt x="58" y="134"/>
                    <a:pt x="85" y="134"/>
                  </a:cubicBezTo>
                  <a:cubicBezTo>
                    <a:pt x="112" y="134"/>
                    <a:pt x="134" y="112"/>
                    <a:pt x="134" y="85"/>
                  </a:cubicBezTo>
                  <a:cubicBezTo>
                    <a:pt x="134" y="58"/>
                    <a:pt x="112" y="36"/>
                    <a:pt x="85" y="36"/>
                  </a:cubicBezTo>
                  <a:close/>
                  <a:moveTo>
                    <a:pt x="85" y="170"/>
                  </a:moveTo>
                  <a:cubicBezTo>
                    <a:pt x="38" y="170"/>
                    <a:pt x="0" y="132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cubicBezTo>
                    <a:pt x="170" y="132"/>
                    <a:pt x="132" y="170"/>
                    <a:pt x="85" y="17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 1020">
              <a:extLst>
                <a:ext uri="{FF2B5EF4-FFF2-40B4-BE49-F238E27FC236}">
                  <a16:creationId xmlns:a16="http://schemas.microsoft.com/office/drawing/2014/main" id="{D3D3DDEC-B2A7-4DD1-8FEF-CBC33E414A7A}"/>
                </a:ext>
              </a:extLst>
            </p:cNvPr>
            <p:cNvSpPr/>
            <p:nvPr/>
          </p:nvSpPr>
          <p:spPr>
            <a:xfrm>
              <a:off x="7106332" y="470538"/>
              <a:ext cx="10116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61">
                  <a:moveTo>
                    <a:pt x="35" y="126"/>
                  </a:moveTo>
                  <a:lnTo>
                    <a:pt x="247" y="126"/>
                  </a:lnTo>
                  <a:cubicBezTo>
                    <a:pt x="247" y="110"/>
                    <a:pt x="247" y="95"/>
                    <a:pt x="246" y="86"/>
                  </a:cubicBezTo>
                  <a:cubicBezTo>
                    <a:pt x="246" y="77"/>
                    <a:pt x="242" y="69"/>
                    <a:pt x="235" y="64"/>
                  </a:cubicBezTo>
                  <a:cubicBezTo>
                    <a:pt x="209" y="45"/>
                    <a:pt x="176" y="35"/>
                    <a:pt x="141" y="35"/>
                  </a:cubicBezTo>
                  <a:cubicBezTo>
                    <a:pt x="107" y="35"/>
                    <a:pt x="74" y="45"/>
                    <a:pt x="48" y="63"/>
                  </a:cubicBezTo>
                  <a:cubicBezTo>
                    <a:pt x="40" y="68"/>
                    <a:pt x="35" y="77"/>
                    <a:pt x="35" y="86"/>
                  </a:cubicBezTo>
                  <a:close/>
                  <a:moveTo>
                    <a:pt x="264" y="161"/>
                  </a:moveTo>
                  <a:lnTo>
                    <a:pt x="18" y="161"/>
                  </a:lnTo>
                  <a:cubicBezTo>
                    <a:pt x="8" y="161"/>
                    <a:pt x="0" y="153"/>
                    <a:pt x="0" y="143"/>
                  </a:cubicBezTo>
                  <a:lnTo>
                    <a:pt x="0" y="86"/>
                  </a:lnTo>
                  <a:cubicBezTo>
                    <a:pt x="0" y="65"/>
                    <a:pt x="10" y="46"/>
                    <a:pt x="27" y="34"/>
                  </a:cubicBezTo>
                  <a:cubicBezTo>
                    <a:pt x="59" y="12"/>
                    <a:pt x="100" y="0"/>
                    <a:pt x="141" y="0"/>
                  </a:cubicBezTo>
                  <a:cubicBezTo>
                    <a:pt x="183" y="0"/>
                    <a:pt x="223" y="12"/>
                    <a:pt x="255" y="35"/>
                  </a:cubicBezTo>
                  <a:cubicBezTo>
                    <a:pt x="272" y="46"/>
                    <a:pt x="282" y="65"/>
                    <a:pt x="282" y="86"/>
                  </a:cubicBezTo>
                  <a:cubicBezTo>
                    <a:pt x="282" y="102"/>
                    <a:pt x="282" y="124"/>
                    <a:pt x="282" y="143"/>
                  </a:cubicBezTo>
                  <a:cubicBezTo>
                    <a:pt x="282" y="153"/>
                    <a:pt x="274" y="161"/>
                    <a:pt x="264" y="16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66B035A-A218-481B-AE22-24AF25B1F45A}"/>
              </a:ext>
            </a:extLst>
          </p:cNvPr>
          <p:cNvGrpSpPr/>
          <p:nvPr/>
        </p:nvGrpSpPr>
        <p:grpSpPr>
          <a:xfrm>
            <a:off x="4319226" y="2685365"/>
            <a:ext cx="189048" cy="335893"/>
            <a:chOff x="3396013" y="5431468"/>
            <a:chExt cx="235440" cy="418320"/>
          </a:xfrm>
        </p:grpSpPr>
        <p:sp>
          <p:nvSpPr>
            <p:cNvPr id="16" name="Freeform 790">
              <a:extLst>
                <a:ext uri="{FF2B5EF4-FFF2-40B4-BE49-F238E27FC236}">
                  <a16:creationId xmlns:a16="http://schemas.microsoft.com/office/drawing/2014/main" id="{1C42E7E5-2912-4D8C-B8BA-87ED93272A9A}"/>
                </a:ext>
              </a:extLst>
            </p:cNvPr>
            <p:cNvSpPr/>
            <p:nvPr/>
          </p:nvSpPr>
          <p:spPr>
            <a:xfrm>
              <a:off x="3396013" y="5431468"/>
              <a:ext cx="235440" cy="41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163">
                  <a:moveTo>
                    <a:pt x="600" y="1054"/>
                  </a:moveTo>
                  <a:cubicBezTo>
                    <a:pt x="600" y="1084"/>
                    <a:pt x="575" y="1108"/>
                    <a:pt x="545" y="1108"/>
                  </a:cubicBezTo>
                  <a:lnTo>
                    <a:pt x="109" y="1108"/>
                  </a:lnTo>
                  <a:cubicBezTo>
                    <a:pt x="79" y="1108"/>
                    <a:pt x="55" y="1084"/>
                    <a:pt x="55" y="1054"/>
                  </a:cubicBezTo>
                  <a:lnTo>
                    <a:pt x="55" y="110"/>
                  </a:lnTo>
                  <a:cubicBezTo>
                    <a:pt x="55" y="80"/>
                    <a:pt x="79" y="55"/>
                    <a:pt x="109" y="55"/>
                  </a:cubicBezTo>
                  <a:lnTo>
                    <a:pt x="545" y="55"/>
                  </a:lnTo>
                  <a:cubicBezTo>
                    <a:pt x="575" y="55"/>
                    <a:pt x="600" y="80"/>
                    <a:pt x="600" y="110"/>
                  </a:cubicBezTo>
                  <a:close/>
                  <a:moveTo>
                    <a:pt x="545" y="0"/>
                  </a:moveTo>
                  <a:lnTo>
                    <a:pt x="109" y="0"/>
                  </a:lnTo>
                  <a:cubicBezTo>
                    <a:pt x="49" y="0"/>
                    <a:pt x="0" y="49"/>
                    <a:pt x="0" y="110"/>
                  </a:cubicBezTo>
                  <a:lnTo>
                    <a:pt x="0" y="1054"/>
                  </a:lnTo>
                  <a:cubicBezTo>
                    <a:pt x="0" y="1114"/>
                    <a:pt x="49" y="1163"/>
                    <a:pt x="109" y="1163"/>
                  </a:cubicBezTo>
                  <a:lnTo>
                    <a:pt x="545" y="1163"/>
                  </a:lnTo>
                  <a:cubicBezTo>
                    <a:pt x="606" y="1163"/>
                    <a:pt x="655" y="1114"/>
                    <a:pt x="655" y="1054"/>
                  </a:cubicBezTo>
                  <a:lnTo>
                    <a:pt x="655" y="110"/>
                  </a:lnTo>
                  <a:cubicBezTo>
                    <a:pt x="655" y="49"/>
                    <a:pt x="606" y="0"/>
                    <a:pt x="545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 791">
              <a:extLst>
                <a:ext uri="{FF2B5EF4-FFF2-40B4-BE49-F238E27FC236}">
                  <a16:creationId xmlns:a16="http://schemas.microsoft.com/office/drawing/2014/main" id="{3132426E-9D00-4595-AEA5-F77CC178BA16}"/>
                </a:ext>
              </a:extLst>
            </p:cNvPr>
            <p:cNvSpPr/>
            <p:nvPr/>
          </p:nvSpPr>
          <p:spPr>
            <a:xfrm>
              <a:off x="3501493" y="5770228"/>
              <a:ext cx="24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68">
                  <a:moveTo>
                    <a:pt x="34" y="55"/>
                  </a:moveTo>
                  <a:cubicBezTo>
                    <a:pt x="22" y="55"/>
                    <a:pt x="13" y="46"/>
                    <a:pt x="13" y="34"/>
                  </a:cubicBezTo>
                  <a:cubicBezTo>
                    <a:pt x="13" y="22"/>
                    <a:pt x="22" y="13"/>
                    <a:pt x="34" y="13"/>
                  </a:cubicBezTo>
                  <a:cubicBezTo>
                    <a:pt x="46" y="13"/>
                    <a:pt x="56" y="22"/>
                    <a:pt x="56" y="34"/>
                  </a:cubicBezTo>
                  <a:cubicBezTo>
                    <a:pt x="56" y="46"/>
                    <a:pt x="46" y="55"/>
                    <a:pt x="34" y="55"/>
                  </a:cubicBezTo>
                  <a:close/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4" y="68"/>
                  </a:cubicBezTo>
                  <a:cubicBezTo>
                    <a:pt x="53" y="68"/>
                    <a:pt x="68" y="53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 792">
              <a:extLst>
                <a:ext uri="{FF2B5EF4-FFF2-40B4-BE49-F238E27FC236}">
                  <a16:creationId xmlns:a16="http://schemas.microsoft.com/office/drawing/2014/main" id="{95D99400-A145-46E9-923C-9E436A6E9279}"/>
                </a:ext>
              </a:extLst>
            </p:cNvPr>
            <p:cNvSpPr/>
            <p:nvPr/>
          </p:nvSpPr>
          <p:spPr>
            <a:xfrm>
              <a:off x="3478092" y="5477909"/>
              <a:ext cx="7092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55">
                  <a:moveTo>
                    <a:pt x="28" y="55"/>
                  </a:moveTo>
                  <a:lnTo>
                    <a:pt x="170" y="55"/>
                  </a:lnTo>
                  <a:cubicBezTo>
                    <a:pt x="186" y="55"/>
                    <a:pt x="198" y="42"/>
                    <a:pt x="198" y="27"/>
                  </a:cubicBezTo>
                  <a:cubicBezTo>
                    <a:pt x="198" y="12"/>
                    <a:pt x="186" y="0"/>
                    <a:pt x="170" y="0"/>
                  </a:cubicBezTo>
                  <a:lnTo>
                    <a:pt x="28" y="0"/>
                  </a:lnTo>
                  <a:cubicBezTo>
                    <a:pt x="13" y="0"/>
                    <a:pt x="0" y="12"/>
                    <a:pt x="0" y="27"/>
                  </a:cubicBezTo>
                  <a:cubicBezTo>
                    <a:pt x="0" y="42"/>
                    <a:pt x="13" y="55"/>
                    <a:pt x="28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 793">
              <a:extLst>
                <a:ext uri="{FF2B5EF4-FFF2-40B4-BE49-F238E27FC236}">
                  <a16:creationId xmlns:a16="http://schemas.microsoft.com/office/drawing/2014/main" id="{D04CE881-66D0-4AA6-9F59-27AA75677EA3}"/>
                </a:ext>
              </a:extLst>
            </p:cNvPr>
            <p:cNvSpPr/>
            <p:nvPr/>
          </p:nvSpPr>
          <p:spPr>
            <a:xfrm>
              <a:off x="3463333" y="5559269"/>
              <a:ext cx="10332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454">
                  <a:moveTo>
                    <a:pt x="146" y="401"/>
                  </a:moveTo>
                  <a:cubicBezTo>
                    <a:pt x="105" y="331"/>
                    <a:pt x="36" y="199"/>
                    <a:pt x="36" y="144"/>
                  </a:cubicBezTo>
                  <a:cubicBezTo>
                    <a:pt x="36" y="84"/>
                    <a:pt x="84" y="35"/>
                    <a:pt x="144" y="35"/>
                  </a:cubicBezTo>
                  <a:cubicBezTo>
                    <a:pt x="204" y="35"/>
                    <a:pt x="253" y="84"/>
                    <a:pt x="253" y="144"/>
                  </a:cubicBezTo>
                  <a:cubicBezTo>
                    <a:pt x="253" y="199"/>
                    <a:pt x="185" y="331"/>
                    <a:pt x="146" y="401"/>
                  </a:cubicBezTo>
                  <a:close/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9"/>
                    <a:pt x="125" y="437"/>
                    <a:pt x="131" y="446"/>
                  </a:cubicBezTo>
                  <a:cubicBezTo>
                    <a:pt x="134" y="451"/>
                    <a:pt x="140" y="454"/>
                    <a:pt x="146" y="454"/>
                  </a:cubicBezTo>
                  <a:cubicBezTo>
                    <a:pt x="152" y="454"/>
                    <a:pt x="158" y="451"/>
                    <a:pt x="161" y="445"/>
                  </a:cubicBezTo>
                  <a:cubicBezTo>
                    <a:pt x="166" y="437"/>
                    <a:pt x="288" y="229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 794">
              <a:extLst>
                <a:ext uri="{FF2B5EF4-FFF2-40B4-BE49-F238E27FC236}">
                  <a16:creationId xmlns:a16="http://schemas.microsoft.com/office/drawing/2014/main" id="{A257C6A3-BADF-4FB9-8FC1-19EDC5080B11}"/>
                </a:ext>
              </a:extLst>
            </p:cNvPr>
            <p:cNvSpPr/>
            <p:nvPr/>
          </p:nvSpPr>
          <p:spPr>
            <a:xfrm>
              <a:off x="3490333" y="5584469"/>
              <a:ext cx="4932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" h="138">
                  <a:moveTo>
                    <a:pt x="69" y="103"/>
                  </a:moveTo>
                  <a:cubicBezTo>
                    <a:pt x="51" y="103"/>
                    <a:pt x="36" y="88"/>
                    <a:pt x="36" y="69"/>
                  </a:cubicBezTo>
                  <a:cubicBezTo>
                    <a:pt x="36" y="51"/>
                    <a:pt x="51" y="36"/>
                    <a:pt x="69" y="36"/>
                  </a:cubicBezTo>
                  <a:cubicBezTo>
                    <a:pt x="88" y="36"/>
                    <a:pt x="102" y="51"/>
                    <a:pt x="102" y="69"/>
                  </a:cubicBezTo>
                  <a:cubicBezTo>
                    <a:pt x="102" y="88"/>
                    <a:pt x="88" y="103"/>
                    <a:pt x="69" y="103"/>
                  </a:cubicBezTo>
                  <a:close/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7"/>
                    <a:pt x="31" y="138"/>
                    <a:pt x="69" y="138"/>
                  </a:cubicBezTo>
                  <a:cubicBezTo>
                    <a:pt x="107" y="138"/>
                    <a:pt x="138" y="107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C38BC8A-978C-4C03-B10B-C443616EAEEE}"/>
              </a:ext>
            </a:extLst>
          </p:cNvPr>
          <p:cNvGrpSpPr/>
          <p:nvPr/>
        </p:nvGrpSpPr>
        <p:grpSpPr>
          <a:xfrm>
            <a:off x="7135787" y="2293642"/>
            <a:ext cx="347262" cy="347262"/>
            <a:chOff x="6185812" y="5383818"/>
            <a:chExt cx="406440" cy="406440"/>
          </a:xfrm>
        </p:grpSpPr>
        <p:sp>
          <p:nvSpPr>
            <p:cNvPr id="22" name="Freeform 580">
              <a:extLst>
                <a:ext uri="{FF2B5EF4-FFF2-40B4-BE49-F238E27FC236}">
                  <a16:creationId xmlns:a16="http://schemas.microsoft.com/office/drawing/2014/main" id="{A2224A20-C981-4857-AC4A-8164F26E27B2}"/>
                </a:ext>
              </a:extLst>
            </p:cNvPr>
            <p:cNvSpPr/>
            <p:nvPr/>
          </p:nvSpPr>
          <p:spPr>
            <a:xfrm>
              <a:off x="6289852" y="5491818"/>
              <a:ext cx="302400" cy="29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1" h="830">
                  <a:moveTo>
                    <a:pt x="624" y="608"/>
                  </a:moveTo>
                  <a:cubicBezTo>
                    <a:pt x="596" y="591"/>
                    <a:pt x="567" y="575"/>
                    <a:pt x="537" y="562"/>
                  </a:cubicBezTo>
                  <a:cubicBezTo>
                    <a:pt x="533" y="560"/>
                    <a:pt x="531" y="554"/>
                    <a:pt x="533" y="550"/>
                  </a:cubicBezTo>
                  <a:cubicBezTo>
                    <a:pt x="576" y="472"/>
                    <a:pt x="601" y="391"/>
                    <a:pt x="608" y="308"/>
                  </a:cubicBezTo>
                  <a:cubicBezTo>
                    <a:pt x="609" y="303"/>
                    <a:pt x="613" y="300"/>
                    <a:pt x="617" y="300"/>
                  </a:cubicBezTo>
                  <a:lnTo>
                    <a:pt x="761" y="300"/>
                  </a:lnTo>
                  <a:cubicBezTo>
                    <a:pt x="767" y="300"/>
                    <a:pt x="771" y="304"/>
                    <a:pt x="770" y="309"/>
                  </a:cubicBezTo>
                  <a:cubicBezTo>
                    <a:pt x="760" y="424"/>
                    <a:pt x="711" y="528"/>
                    <a:pt x="636" y="607"/>
                  </a:cubicBezTo>
                  <a:cubicBezTo>
                    <a:pt x="633" y="610"/>
                    <a:pt x="628" y="610"/>
                    <a:pt x="624" y="608"/>
                  </a:cubicBezTo>
                  <a:close/>
                  <a:moveTo>
                    <a:pt x="401" y="728"/>
                  </a:moveTo>
                  <a:cubicBezTo>
                    <a:pt x="434" y="694"/>
                    <a:pt x="462" y="659"/>
                    <a:pt x="488" y="624"/>
                  </a:cubicBezTo>
                  <a:cubicBezTo>
                    <a:pt x="490" y="620"/>
                    <a:pt x="494" y="619"/>
                    <a:pt x="498" y="620"/>
                  </a:cubicBezTo>
                  <a:cubicBezTo>
                    <a:pt x="521" y="630"/>
                    <a:pt x="543" y="641"/>
                    <a:pt x="565" y="653"/>
                  </a:cubicBezTo>
                  <a:cubicBezTo>
                    <a:pt x="570" y="656"/>
                    <a:pt x="571" y="664"/>
                    <a:pt x="566" y="668"/>
                  </a:cubicBezTo>
                  <a:cubicBezTo>
                    <a:pt x="519" y="701"/>
                    <a:pt x="466" y="727"/>
                    <a:pt x="410" y="743"/>
                  </a:cubicBezTo>
                  <a:cubicBezTo>
                    <a:pt x="401" y="746"/>
                    <a:pt x="395" y="735"/>
                    <a:pt x="401" y="728"/>
                  </a:cubicBezTo>
                  <a:close/>
                  <a:moveTo>
                    <a:pt x="761" y="231"/>
                  </a:moveTo>
                  <a:lnTo>
                    <a:pt x="616" y="231"/>
                  </a:lnTo>
                  <a:cubicBezTo>
                    <a:pt x="613" y="231"/>
                    <a:pt x="611" y="232"/>
                    <a:pt x="609" y="234"/>
                  </a:cubicBezTo>
                  <a:cubicBezTo>
                    <a:pt x="588" y="258"/>
                    <a:pt x="565" y="282"/>
                    <a:pt x="541" y="304"/>
                  </a:cubicBezTo>
                  <a:cubicBezTo>
                    <a:pt x="540" y="306"/>
                    <a:pt x="539" y="308"/>
                    <a:pt x="539" y="310"/>
                  </a:cubicBezTo>
                  <a:cubicBezTo>
                    <a:pt x="531" y="385"/>
                    <a:pt x="506" y="458"/>
                    <a:pt x="466" y="529"/>
                  </a:cubicBezTo>
                  <a:cubicBezTo>
                    <a:pt x="464" y="532"/>
                    <a:pt x="460" y="534"/>
                    <a:pt x="456" y="533"/>
                  </a:cubicBezTo>
                  <a:cubicBezTo>
                    <a:pt x="444" y="529"/>
                    <a:pt x="433" y="526"/>
                    <a:pt x="421" y="524"/>
                  </a:cubicBezTo>
                  <a:cubicBezTo>
                    <a:pt x="417" y="523"/>
                    <a:pt x="412" y="525"/>
                    <a:pt x="411" y="530"/>
                  </a:cubicBezTo>
                  <a:lnTo>
                    <a:pt x="395" y="579"/>
                  </a:lnTo>
                  <a:cubicBezTo>
                    <a:pt x="393" y="583"/>
                    <a:pt x="396" y="589"/>
                    <a:pt x="401" y="590"/>
                  </a:cubicBezTo>
                  <a:cubicBezTo>
                    <a:pt x="404" y="591"/>
                    <a:pt x="407" y="591"/>
                    <a:pt x="410" y="592"/>
                  </a:cubicBezTo>
                  <a:cubicBezTo>
                    <a:pt x="416" y="593"/>
                    <a:pt x="419" y="601"/>
                    <a:pt x="415" y="606"/>
                  </a:cubicBezTo>
                  <a:cubicBezTo>
                    <a:pt x="376" y="658"/>
                    <a:pt x="328" y="708"/>
                    <a:pt x="271" y="756"/>
                  </a:cubicBezTo>
                  <a:cubicBezTo>
                    <a:pt x="268" y="758"/>
                    <a:pt x="263" y="758"/>
                    <a:pt x="259" y="755"/>
                  </a:cubicBezTo>
                  <a:cubicBezTo>
                    <a:pt x="245" y="743"/>
                    <a:pt x="232" y="730"/>
                    <a:pt x="219" y="718"/>
                  </a:cubicBezTo>
                  <a:cubicBezTo>
                    <a:pt x="218" y="717"/>
                    <a:pt x="217" y="716"/>
                    <a:pt x="216" y="716"/>
                  </a:cubicBezTo>
                  <a:cubicBezTo>
                    <a:pt x="214" y="715"/>
                    <a:pt x="213" y="714"/>
                    <a:pt x="211" y="714"/>
                  </a:cubicBezTo>
                  <a:cubicBezTo>
                    <a:pt x="204" y="710"/>
                    <a:pt x="198" y="706"/>
                    <a:pt x="193" y="700"/>
                  </a:cubicBezTo>
                  <a:cubicBezTo>
                    <a:pt x="185" y="693"/>
                    <a:pt x="179" y="683"/>
                    <a:pt x="176" y="673"/>
                  </a:cubicBezTo>
                  <a:cubicBezTo>
                    <a:pt x="176" y="672"/>
                    <a:pt x="175" y="671"/>
                    <a:pt x="174" y="670"/>
                  </a:cubicBezTo>
                  <a:cubicBezTo>
                    <a:pt x="169" y="664"/>
                    <a:pt x="164" y="658"/>
                    <a:pt x="159" y="653"/>
                  </a:cubicBezTo>
                  <a:cubicBezTo>
                    <a:pt x="156" y="649"/>
                    <a:pt x="151" y="648"/>
                    <a:pt x="147" y="651"/>
                  </a:cubicBezTo>
                  <a:cubicBezTo>
                    <a:pt x="135" y="660"/>
                    <a:pt x="121" y="671"/>
                    <a:pt x="106" y="681"/>
                  </a:cubicBezTo>
                  <a:cubicBezTo>
                    <a:pt x="102" y="684"/>
                    <a:pt x="101" y="690"/>
                    <a:pt x="104" y="694"/>
                  </a:cubicBezTo>
                  <a:cubicBezTo>
                    <a:pt x="112" y="703"/>
                    <a:pt x="119" y="712"/>
                    <a:pt x="127" y="721"/>
                  </a:cubicBezTo>
                  <a:cubicBezTo>
                    <a:pt x="133" y="728"/>
                    <a:pt x="126" y="738"/>
                    <a:pt x="118" y="736"/>
                  </a:cubicBezTo>
                  <a:cubicBezTo>
                    <a:pt x="100" y="729"/>
                    <a:pt x="82" y="722"/>
                    <a:pt x="65" y="714"/>
                  </a:cubicBezTo>
                  <a:cubicBezTo>
                    <a:pt x="62" y="713"/>
                    <a:pt x="59" y="713"/>
                    <a:pt x="56" y="714"/>
                  </a:cubicBezTo>
                  <a:cubicBezTo>
                    <a:pt x="45" y="722"/>
                    <a:pt x="33" y="729"/>
                    <a:pt x="21" y="736"/>
                  </a:cubicBezTo>
                  <a:cubicBezTo>
                    <a:pt x="15" y="739"/>
                    <a:pt x="9" y="742"/>
                    <a:pt x="4" y="745"/>
                  </a:cubicBezTo>
                  <a:cubicBezTo>
                    <a:pt x="-1" y="749"/>
                    <a:pt x="-1" y="757"/>
                    <a:pt x="4" y="761"/>
                  </a:cubicBezTo>
                  <a:cubicBezTo>
                    <a:pt x="77" y="801"/>
                    <a:pt x="160" y="825"/>
                    <a:pt x="246" y="830"/>
                  </a:cubicBezTo>
                  <a:lnTo>
                    <a:pt x="247" y="830"/>
                  </a:lnTo>
                  <a:cubicBezTo>
                    <a:pt x="249" y="830"/>
                    <a:pt x="251" y="830"/>
                    <a:pt x="253" y="830"/>
                  </a:cubicBezTo>
                  <a:cubicBezTo>
                    <a:pt x="255" y="830"/>
                    <a:pt x="256" y="830"/>
                    <a:pt x="258" y="830"/>
                  </a:cubicBezTo>
                  <a:cubicBezTo>
                    <a:pt x="264" y="830"/>
                    <a:pt x="270" y="830"/>
                    <a:pt x="276" y="830"/>
                  </a:cubicBezTo>
                  <a:cubicBezTo>
                    <a:pt x="415" y="830"/>
                    <a:pt x="547" y="780"/>
                    <a:pt x="650" y="689"/>
                  </a:cubicBezTo>
                  <a:cubicBezTo>
                    <a:pt x="651" y="688"/>
                    <a:pt x="651" y="688"/>
                    <a:pt x="652" y="688"/>
                  </a:cubicBezTo>
                  <a:cubicBezTo>
                    <a:pt x="657" y="685"/>
                    <a:pt x="661" y="682"/>
                    <a:pt x="664" y="677"/>
                  </a:cubicBezTo>
                  <a:cubicBezTo>
                    <a:pt x="664" y="677"/>
                    <a:pt x="664" y="676"/>
                    <a:pt x="665" y="676"/>
                  </a:cubicBezTo>
                  <a:cubicBezTo>
                    <a:pt x="665" y="675"/>
                    <a:pt x="665" y="675"/>
                    <a:pt x="666" y="674"/>
                  </a:cubicBezTo>
                  <a:cubicBezTo>
                    <a:pt x="669" y="671"/>
                    <a:pt x="673" y="668"/>
                    <a:pt x="676" y="665"/>
                  </a:cubicBezTo>
                  <a:cubicBezTo>
                    <a:pt x="782" y="558"/>
                    <a:pt x="841" y="416"/>
                    <a:pt x="841" y="265"/>
                  </a:cubicBezTo>
                  <a:cubicBezTo>
                    <a:pt x="841" y="173"/>
                    <a:pt x="819" y="84"/>
                    <a:pt x="778" y="4"/>
                  </a:cubicBezTo>
                  <a:cubicBezTo>
                    <a:pt x="774" y="-1"/>
                    <a:pt x="765" y="-1"/>
                    <a:pt x="762" y="4"/>
                  </a:cubicBezTo>
                  <a:cubicBezTo>
                    <a:pt x="752" y="24"/>
                    <a:pt x="742" y="42"/>
                    <a:pt x="732" y="61"/>
                  </a:cubicBezTo>
                  <a:cubicBezTo>
                    <a:pt x="731" y="63"/>
                    <a:pt x="730" y="66"/>
                    <a:pt x="732" y="68"/>
                  </a:cubicBezTo>
                  <a:cubicBezTo>
                    <a:pt x="752" y="116"/>
                    <a:pt x="766" y="167"/>
                    <a:pt x="770" y="221"/>
                  </a:cubicBezTo>
                  <a:cubicBezTo>
                    <a:pt x="771" y="226"/>
                    <a:pt x="767" y="231"/>
                    <a:pt x="761" y="23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 581">
              <a:extLst>
                <a:ext uri="{FF2B5EF4-FFF2-40B4-BE49-F238E27FC236}">
                  <a16:creationId xmlns:a16="http://schemas.microsoft.com/office/drawing/2014/main" id="{CD3BF3C8-2A6A-49BE-B201-4EF75BE4E1BE}"/>
                </a:ext>
              </a:extLst>
            </p:cNvPr>
            <p:cNvSpPr/>
            <p:nvPr/>
          </p:nvSpPr>
          <p:spPr>
            <a:xfrm>
              <a:off x="6185812" y="5383818"/>
              <a:ext cx="303480" cy="30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4" h="857">
                  <a:moveTo>
                    <a:pt x="440" y="102"/>
                  </a:moveTo>
                  <a:cubicBezTo>
                    <a:pt x="408" y="136"/>
                    <a:pt x="379" y="171"/>
                    <a:pt x="354" y="207"/>
                  </a:cubicBezTo>
                  <a:cubicBezTo>
                    <a:pt x="351" y="210"/>
                    <a:pt x="347" y="211"/>
                    <a:pt x="343" y="210"/>
                  </a:cubicBezTo>
                  <a:cubicBezTo>
                    <a:pt x="320" y="200"/>
                    <a:pt x="298" y="189"/>
                    <a:pt x="277" y="177"/>
                  </a:cubicBezTo>
                  <a:cubicBezTo>
                    <a:pt x="271" y="174"/>
                    <a:pt x="271" y="166"/>
                    <a:pt x="276" y="162"/>
                  </a:cubicBezTo>
                  <a:cubicBezTo>
                    <a:pt x="322" y="129"/>
                    <a:pt x="375" y="103"/>
                    <a:pt x="431" y="87"/>
                  </a:cubicBezTo>
                  <a:cubicBezTo>
                    <a:pt x="440" y="85"/>
                    <a:pt x="446" y="95"/>
                    <a:pt x="440" y="102"/>
                  </a:cubicBezTo>
                  <a:close/>
                  <a:moveTo>
                    <a:pt x="125" y="793"/>
                  </a:moveTo>
                  <a:cubicBezTo>
                    <a:pt x="95" y="737"/>
                    <a:pt x="77" y="675"/>
                    <a:pt x="71" y="609"/>
                  </a:cubicBezTo>
                  <a:cubicBezTo>
                    <a:pt x="70" y="604"/>
                    <a:pt x="74" y="600"/>
                    <a:pt x="80" y="600"/>
                  </a:cubicBezTo>
                  <a:lnTo>
                    <a:pt x="117" y="600"/>
                  </a:lnTo>
                  <a:cubicBezTo>
                    <a:pt x="121" y="600"/>
                    <a:pt x="125" y="597"/>
                    <a:pt x="126" y="593"/>
                  </a:cubicBezTo>
                  <a:cubicBezTo>
                    <a:pt x="129" y="583"/>
                    <a:pt x="135" y="573"/>
                    <a:pt x="143" y="565"/>
                  </a:cubicBezTo>
                  <a:lnTo>
                    <a:pt x="162" y="546"/>
                  </a:lnTo>
                  <a:cubicBezTo>
                    <a:pt x="167" y="540"/>
                    <a:pt x="163" y="531"/>
                    <a:pt x="156" y="531"/>
                  </a:cubicBezTo>
                  <a:lnTo>
                    <a:pt x="80" y="531"/>
                  </a:lnTo>
                  <a:cubicBezTo>
                    <a:pt x="74" y="531"/>
                    <a:pt x="70" y="526"/>
                    <a:pt x="71" y="521"/>
                  </a:cubicBezTo>
                  <a:cubicBezTo>
                    <a:pt x="81" y="406"/>
                    <a:pt x="131" y="302"/>
                    <a:pt x="206" y="223"/>
                  </a:cubicBezTo>
                  <a:cubicBezTo>
                    <a:pt x="209" y="220"/>
                    <a:pt x="213" y="220"/>
                    <a:pt x="217" y="222"/>
                  </a:cubicBezTo>
                  <a:cubicBezTo>
                    <a:pt x="245" y="239"/>
                    <a:pt x="274" y="255"/>
                    <a:pt x="304" y="268"/>
                  </a:cubicBezTo>
                  <a:cubicBezTo>
                    <a:pt x="309" y="270"/>
                    <a:pt x="310" y="276"/>
                    <a:pt x="308" y="280"/>
                  </a:cubicBezTo>
                  <a:cubicBezTo>
                    <a:pt x="278" y="336"/>
                    <a:pt x="256" y="394"/>
                    <a:pt x="243" y="453"/>
                  </a:cubicBezTo>
                  <a:cubicBezTo>
                    <a:pt x="242" y="459"/>
                    <a:pt x="249" y="465"/>
                    <a:pt x="255" y="463"/>
                  </a:cubicBezTo>
                  <a:lnTo>
                    <a:pt x="312" y="444"/>
                  </a:lnTo>
                  <a:cubicBezTo>
                    <a:pt x="315" y="443"/>
                    <a:pt x="317" y="441"/>
                    <a:pt x="318" y="438"/>
                  </a:cubicBezTo>
                  <a:cubicBezTo>
                    <a:pt x="331" y="392"/>
                    <a:pt x="350" y="346"/>
                    <a:pt x="375" y="302"/>
                  </a:cubicBezTo>
                  <a:cubicBezTo>
                    <a:pt x="377" y="298"/>
                    <a:pt x="381" y="296"/>
                    <a:pt x="385" y="297"/>
                  </a:cubicBezTo>
                  <a:cubicBezTo>
                    <a:pt x="429" y="310"/>
                    <a:pt x="474" y="318"/>
                    <a:pt x="519" y="322"/>
                  </a:cubicBezTo>
                  <a:cubicBezTo>
                    <a:pt x="522" y="322"/>
                    <a:pt x="525" y="321"/>
                    <a:pt x="527" y="319"/>
                  </a:cubicBezTo>
                  <a:cubicBezTo>
                    <a:pt x="542" y="302"/>
                    <a:pt x="558" y="286"/>
                    <a:pt x="574" y="270"/>
                  </a:cubicBezTo>
                  <a:cubicBezTo>
                    <a:pt x="580" y="265"/>
                    <a:pt x="576" y="255"/>
                    <a:pt x="568" y="255"/>
                  </a:cubicBezTo>
                  <a:cubicBezTo>
                    <a:pt x="566" y="255"/>
                    <a:pt x="564" y="255"/>
                    <a:pt x="562" y="255"/>
                  </a:cubicBezTo>
                  <a:cubicBezTo>
                    <a:pt x="518" y="254"/>
                    <a:pt x="474" y="249"/>
                    <a:pt x="431" y="238"/>
                  </a:cubicBezTo>
                  <a:cubicBezTo>
                    <a:pt x="425" y="237"/>
                    <a:pt x="422" y="229"/>
                    <a:pt x="426" y="224"/>
                  </a:cubicBezTo>
                  <a:cubicBezTo>
                    <a:pt x="465" y="172"/>
                    <a:pt x="514" y="122"/>
                    <a:pt x="570" y="75"/>
                  </a:cubicBezTo>
                  <a:cubicBezTo>
                    <a:pt x="573" y="72"/>
                    <a:pt x="578" y="72"/>
                    <a:pt x="582" y="75"/>
                  </a:cubicBezTo>
                  <a:cubicBezTo>
                    <a:pt x="618" y="107"/>
                    <a:pt x="650" y="140"/>
                    <a:pt x="678" y="173"/>
                  </a:cubicBezTo>
                  <a:cubicBezTo>
                    <a:pt x="681" y="177"/>
                    <a:pt x="686" y="178"/>
                    <a:pt x="690" y="175"/>
                  </a:cubicBezTo>
                  <a:cubicBezTo>
                    <a:pt x="704" y="165"/>
                    <a:pt x="718" y="156"/>
                    <a:pt x="733" y="147"/>
                  </a:cubicBezTo>
                  <a:cubicBezTo>
                    <a:pt x="737" y="144"/>
                    <a:pt x="738" y="138"/>
                    <a:pt x="735" y="133"/>
                  </a:cubicBezTo>
                  <a:cubicBezTo>
                    <a:pt x="728" y="125"/>
                    <a:pt x="721" y="117"/>
                    <a:pt x="714" y="109"/>
                  </a:cubicBezTo>
                  <a:cubicBezTo>
                    <a:pt x="708" y="102"/>
                    <a:pt x="715" y="92"/>
                    <a:pt x="723" y="95"/>
                  </a:cubicBezTo>
                  <a:cubicBezTo>
                    <a:pt x="741" y="101"/>
                    <a:pt x="759" y="108"/>
                    <a:pt x="776" y="116"/>
                  </a:cubicBezTo>
                  <a:cubicBezTo>
                    <a:pt x="779" y="117"/>
                    <a:pt x="782" y="117"/>
                    <a:pt x="784" y="116"/>
                  </a:cubicBezTo>
                  <a:cubicBezTo>
                    <a:pt x="802" y="106"/>
                    <a:pt x="821" y="96"/>
                    <a:pt x="839" y="87"/>
                  </a:cubicBezTo>
                  <a:cubicBezTo>
                    <a:pt x="846" y="84"/>
                    <a:pt x="846" y="75"/>
                    <a:pt x="840" y="71"/>
                  </a:cubicBezTo>
                  <a:cubicBezTo>
                    <a:pt x="766" y="30"/>
                    <a:pt x="683" y="6"/>
                    <a:pt x="596" y="1"/>
                  </a:cubicBezTo>
                  <a:lnTo>
                    <a:pt x="595" y="1"/>
                  </a:lnTo>
                  <a:cubicBezTo>
                    <a:pt x="591" y="0"/>
                    <a:pt x="587" y="0"/>
                    <a:pt x="583" y="0"/>
                  </a:cubicBezTo>
                  <a:lnTo>
                    <a:pt x="582" y="0"/>
                  </a:lnTo>
                  <a:cubicBezTo>
                    <a:pt x="577" y="0"/>
                    <a:pt x="572" y="0"/>
                    <a:pt x="567" y="0"/>
                  </a:cubicBezTo>
                  <a:cubicBezTo>
                    <a:pt x="565" y="0"/>
                    <a:pt x="564" y="0"/>
                    <a:pt x="562" y="0"/>
                  </a:cubicBezTo>
                  <a:cubicBezTo>
                    <a:pt x="423" y="1"/>
                    <a:pt x="292" y="51"/>
                    <a:pt x="189" y="143"/>
                  </a:cubicBezTo>
                  <a:cubicBezTo>
                    <a:pt x="189" y="143"/>
                    <a:pt x="189" y="144"/>
                    <a:pt x="188" y="144"/>
                  </a:cubicBezTo>
                  <a:cubicBezTo>
                    <a:pt x="184" y="146"/>
                    <a:pt x="181" y="149"/>
                    <a:pt x="178" y="153"/>
                  </a:cubicBezTo>
                  <a:lnTo>
                    <a:pt x="178" y="154"/>
                  </a:lnTo>
                  <a:cubicBezTo>
                    <a:pt x="174" y="158"/>
                    <a:pt x="170" y="162"/>
                    <a:pt x="165" y="165"/>
                  </a:cubicBezTo>
                  <a:cubicBezTo>
                    <a:pt x="59" y="272"/>
                    <a:pt x="0" y="414"/>
                    <a:pt x="0" y="565"/>
                  </a:cubicBezTo>
                  <a:cubicBezTo>
                    <a:pt x="0" y="668"/>
                    <a:pt x="27" y="767"/>
                    <a:pt x="78" y="853"/>
                  </a:cubicBezTo>
                  <a:cubicBezTo>
                    <a:pt x="82" y="859"/>
                    <a:pt x="90" y="859"/>
                    <a:pt x="94" y="853"/>
                  </a:cubicBezTo>
                  <a:cubicBezTo>
                    <a:pt x="98" y="845"/>
                    <a:pt x="102" y="838"/>
                    <a:pt x="107" y="831"/>
                  </a:cubicBezTo>
                  <a:cubicBezTo>
                    <a:pt x="112" y="821"/>
                    <a:pt x="118" y="812"/>
                    <a:pt x="124" y="802"/>
                  </a:cubicBezTo>
                  <a:cubicBezTo>
                    <a:pt x="126" y="800"/>
                    <a:pt x="126" y="796"/>
                    <a:pt x="125" y="793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 582">
              <a:extLst>
                <a:ext uri="{FF2B5EF4-FFF2-40B4-BE49-F238E27FC236}">
                  <a16:creationId xmlns:a16="http://schemas.microsoft.com/office/drawing/2014/main" id="{26E622FA-BC93-4748-9F34-77EE25D9D991}"/>
                </a:ext>
              </a:extLst>
            </p:cNvPr>
            <p:cNvSpPr/>
            <p:nvPr/>
          </p:nvSpPr>
          <p:spPr>
            <a:xfrm>
              <a:off x="6218931" y="5401097"/>
              <a:ext cx="358920" cy="35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8" h="1000">
                  <a:moveTo>
                    <a:pt x="620" y="537"/>
                  </a:moveTo>
                  <a:lnTo>
                    <a:pt x="454" y="674"/>
                  </a:lnTo>
                  <a:lnTo>
                    <a:pt x="407" y="627"/>
                  </a:lnTo>
                  <a:lnTo>
                    <a:pt x="518" y="516"/>
                  </a:lnTo>
                  <a:cubicBezTo>
                    <a:pt x="528" y="506"/>
                    <a:pt x="528" y="491"/>
                    <a:pt x="518" y="481"/>
                  </a:cubicBezTo>
                  <a:cubicBezTo>
                    <a:pt x="509" y="472"/>
                    <a:pt x="494" y="472"/>
                    <a:pt x="484" y="481"/>
                  </a:cubicBezTo>
                  <a:lnTo>
                    <a:pt x="373" y="593"/>
                  </a:lnTo>
                  <a:lnTo>
                    <a:pt x="324" y="544"/>
                  </a:lnTo>
                  <a:lnTo>
                    <a:pt x="482" y="357"/>
                  </a:lnTo>
                  <a:cubicBezTo>
                    <a:pt x="596" y="223"/>
                    <a:pt x="749" y="124"/>
                    <a:pt x="937" y="62"/>
                  </a:cubicBezTo>
                  <a:cubicBezTo>
                    <a:pt x="876" y="254"/>
                    <a:pt x="770" y="414"/>
                    <a:pt x="620" y="537"/>
                  </a:cubicBezTo>
                  <a:close/>
                  <a:moveTo>
                    <a:pt x="502" y="805"/>
                  </a:moveTo>
                  <a:lnTo>
                    <a:pt x="471" y="837"/>
                  </a:lnTo>
                  <a:lnTo>
                    <a:pt x="485" y="711"/>
                  </a:lnTo>
                  <a:lnTo>
                    <a:pt x="551" y="657"/>
                  </a:lnTo>
                  <a:close/>
                  <a:moveTo>
                    <a:pt x="308" y="774"/>
                  </a:moveTo>
                  <a:cubicBezTo>
                    <a:pt x="305" y="783"/>
                    <a:pt x="299" y="791"/>
                    <a:pt x="293" y="798"/>
                  </a:cubicBezTo>
                  <a:cubicBezTo>
                    <a:pt x="279" y="812"/>
                    <a:pt x="231" y="848"/>
                    <a:pt x="176" y="881"/>
                  </a:cubicBezTo>
                  <a:cubicBezTo>
                    <a:pt x="117" y="916"/>
                    <a:pt x="85" y="927"/>
                    <a:pt x="70" y="930"/>
                  </a:cubicBezTo>
                  <a:cubicBezTo>
                    <a:pt x="74" y="915"/>
                    <a:pt x="85" y="884"/>
                    <a:pt x="121" y="826"/>
                  </a:cubicBezTo>
                  <a:cubicBezTo>
                    <a:pt x="154" y="773"/>
                    <a:pt x="191" y="725"/>
                    <a:pt x="205" y="711"/>
                  </a:cubicBezTo>
                  <a:cubicBezTo>
                    <a:pt x="212" y="704"/>
                    <a:pt x="221" y="698"/>
                    <a:pt x="230" y="695"/>
                  </a:cubicBezTo>
                  <a:cubicBezTo>
                    <a:pt x="237" y="693"/>
                    <a:pt x="244" y="692"/>
                    <a:pt x="251" y="692"/>
                  </a:cubicBezTo>
                  <a:cubicBezTo>
                    <a:pt x="258" y="692"/>
                    <a:pt x="264" y="693"/>
                    <a:pt x="271" y="695"/>
                  </a:cubicBezTo>
                  <a:lnTo>
                    <a:pt x="250" y="715"/>
                  </a:lnTo>
                  <a:cubicBezTo>
                    <a:pt x="240" y="725"/>
                    <a:pt x="240" y="740"/>
                    <a:pt x="250" y="750"/>
                  </a:cubicBezTo>
                  <a:cubicBezTo>
                    <a:pt x="259" y="759"/>
                    <a:pt x="275" y="759"/>
                    <a:pt x="284" y="750"/>
                  </a:cubicBezTo>
                  <a:lnTo>
                    <a:pt x="306" y="728"/>
                  </a:lnTo>
                  <a:cubicBezTo>
                    <a:pt x="313" y="742"/>
                    <a:pt x="313" y="759"/>
                    <a:pt x="308" y="774"/>
                  </a:cubicBezTo>
                  <a:close/>
                  <a:moveTo>
                    <a:pt x="281" y="519"/>
                  </a:moveTo>
                  <a:lnTo>
                    <a:pt x="166" y="533"/>
                  </a:lnTo>
                  <a:lnTo>
                    <a:pt x="198" y="501"/>
                  </a:lnTo>
                  <a:lnTo>
                    <a:pt x="335" y="456"/>
                  </a:lnTo>
                  <a:close/>
                  <a:moveTo>
                    <a:pt x="991" y="7"/>
                  </a:moveTo>
                  <a:cubicBezTo>
                    <a:pt x="990" y="7"/>
                    <a:pt x="990" y="7"/>
                    <a:pt x="990" y="7"/>
                  </a:cubicBezTo>
                  <a:cubicBezTo>
                    <a:pt x="984" y="0"/>
                    <a:pt x="974" y="-2"/>
                    <a:pt x="966" y="1"/>
                  </a:cubicBezTo>
                  <a:lnTo>
                    <a:pt x="925" y="14"/>
                  </a:lnTo>
                  <a:cubicBezTo>
                    <a:pt x="727" y="79"/>
                    <a:pt x="566" y="184"/>
                    <a:pt x="445" y="326"/>
                  </a:cubicBezTo>
                  <a:lnTo>
                    <a:pt x="395" y="385"/>
                  </a:lnTo>
                  <a:lnTo>
                    <a:pt x="177" y="457"/>
                  </a:lnTo>
                  <a:cubicBezTo>
                    <a:pt x="174" y="458"/>
                    <a:pt x="170" y="460"/>
                    <a:pt x="168" y="463"/>
                  </a:cubicBezTo>
                  <a:lnTo>
                    <a:pt x="82" y="548"/>
                  </a:lnTo>
                  <a:cubicBezTo>
                    <a:pt x="75" y="555"/>
                    <a:pt x="73" y="566"/>
                    <a:pt x="78" y="576"/>
                  </a:cubicBezTo>
                  <a:cubicBezTo>
                    <a:pt x="79" y="578"/>
                    <a:pt x="80" y="580"/>
                    <a:pt x="82" y="582"/>
                  </a:cubicBezTo>
                  <a:cubicBezTo>
                    <a:pt x="88" y="587"/>
                    <a:pt x="95" y="590"/>
                    <a:pt x="102" y="589"/>
                  </a:cubicBezTo>
                  <a:lnTo>
                    <a:pt x="279" y="568"/>
                  </a:lnTo>
                  <a:lnTo>
                    <a:pt x="300" y="589"/>
                  </a:lnTo>
                  <a:lnTo>
                    <a:pt x="283" y="607"/>
                  </a:lnTo>
                  <a:cubicBezTo>
                    <a:pt x="278" y="612"/>
                    <a:pt x="275" y="618"/>
                    <a:pt x="276" y="625"/>
                  </a:cubicBezTo>
                  <a:cubicBezTo>
                    <a:pt x="253" y="621"/>
                    <a:pt x="230" y="622"/>
                    <a:pt x="207" y="630"/>
                  </a:cubicBezTo>
                  <a:cubicBezTo>
                    <a:pt x="188" y="637"/>
                    <a:pt x="171" y="647"/>
                    <a:pt x="157" y="662"/>
                  </a:cubicBezTo>
                  <a:cubicBezTo>
                    <a:pt x="135" y="684"/>
                    <a:pt x="89" y="745"/>
                    <a:pt x="53" y="805"/>
                  </a:cubicBezTo>
                  <a:cubicBezTo>
                    <a:pt x="-3" y="898"/>
                    <a:pt x="-14" y="953"/>
                    <a:pt x="16" y="984"/>
                  </a:cubicBezTo>
                  <a:cubicBezTo>
                    <a:pt x="27" y="994"/>
                    <a:pt x="42" y="1000"/>
                    <a:pt x="60" y="1000"/>
                  </a:cubicBezTo>
                  <a:cubicBezTo>
                    <a:pt x="92" y="1000"/>
                    <a:pt x="136" y="983"/>
                    <a:pt x="196" y="949"/>
                  </a:cubicBezTo>
                  <a:cubicBezTo>
                    <a:pt x="258" y="913"/>
                    <a:pt x="320" y="868"/>
                    <a:pt x="341" y="847"/>
                  </a:cubicBezTo>
                  <a:cubicBezTo>
                    <a:pt x="355" y="833"/>
                    <a:pt x="366" y="816"/>
                    <a:pt x="373" y="798"/>
                  </a:cubicBezTo>
                  <a:cubicBezTo>
                    <a:pt x="381" y="774"/>
                    <a:pt x="383" y="748"/>
                    <a:pt x="378" y="724"/>
                  </a:cubicBezTo>
                  <a:cubicBezTo>
                    <a:pt x="383" y="724"/>
                    <a:pt x="389" y="722"/>
                    <a:pt x="393" y="717"/>
                  </a:cubicBezTo>
                  <a:lnTo>
                    <a:pt x="411" y="700"/>
                  </a:lnTo>
                  <a:lnTo>
                    <a:pt x="435" y="724"/>
                  </a:lnTo>
                  <a:lnTo>
                    <a:pt x="414" y="901"/>
                  </a:lnTo>
                  <a:cubicBezTo>
                    <a:pt x="413" y="909"/>
                    <a:pt x="416" y="916"/>
                    <a:pt x="421" y="921"/>
                  </a:cubicBezTo>
                  <a:cubicBezTo>
                    <a:pt x="423" y="923"/>
                    <a:pt x="425" y="924"/>
                    <a:pt x="428" y="926"/>
                  </a:cubicBezTo>
                  <a:cubicBezTo>
                    <a:pt x="437" y="930"/>
                    <a:pt x="448" y="928"/>
                    <a:pt x="455" y="921"/>
                  </a:cubicBezTo>
                  <a:lnTo>
                    <a:pt x="541" y="836"/>
                  </a:lnTo>
                  <a:cubicBezTo>
                    <a:pt x="543" y="833"/>
                    <a:pt x="545" y="830"/>
                    <a:pt x="546" y="826"/>
                  </a:cubicBezTo>
                  <a:lnTo>
                    <a:pt x="621" y="599"/>
                  </a:lnTo>
                  <a:lnTo>
                    <a:pt x="651" y="575"/>
                  </a:lnTo>
                  <a:cubicBezTo>
                    <a:pt x="817" y="438"/>
                    <a:pt x="932" y="260"/>
                    <a:pt x="993" y="43"/>
                  </a:cubicBezTo>
                  <a:lnTo>
                    <a:pt x="997" y="31"/>
                  </a:lnTo>
                  <a:cubicBezTo>
                    <a:pt x="999" y="22"/>
                    <a:pt x="997" y="13"/>
                    <a:pt x="991" y="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 583">
              <a:extLst>
                <a:ext uri="{FF2B5EF4-FFF2-40B4-BE49-F238E27FC236}">
                  <a16:creationId xmlns:a16="http://schemas.microsoft.com/office/drawing/2014/main" id="{E3D8C50E-D792-45C1-8FA2-1F6592B326E2}"/>
                </a:ext>
              </a:extLst>
            </p:cNvPr>
            <p:cNvSpPr/>
            <p:nvPr/>
          </p:nvSpPr>
          <p:spPr>
            <a:xfrm>
              <a:off x="6464092" y="5464098"/>
              <a:ext cx="5184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144">
                  <a:moveTo>
                    <a:pt x="56" y="55"/>
                  </a:moveTo>
                  <a:cubicBezTo>
                    <a:pt x="65" y="46"/>
                    <a:pt x="80" y="46"/>
                    <a:pt x="89" y="55"/>
                  </a:cubicBezTo>
                  <a:cubicBezTo>
                    <a:pt x="98" y="65"/>
                    <a:pt x="98" y="79"/>
                    <a:pt x="89" y="89"/>
                  </a:cubicBezTo>
                  <a:cubicBezTo>
                    <a:pt x="80" y="98"/>
                    <a:pt x="65" y="98"/>
                    <a:pt x="56" y="89"/>
                  </a:cubicBezTo>
                  <a:cubicBezTo>
                    <a:pt x="46" y="79"/>
                    <a:pt x="46" y="65"/>
                    <a:pt x="56" y="55"/>
                  </a:cubicBezTo>
                  <a:close/>
                  <a:moveTo>
                    <a:pt x="123" y="123"/>
                  </a:moveTo>
                  <a:cubicBezTo>
                    <a:pt x="152" y="95"/>
                    <a:pt x="152" y="49"/>
                    <a:pt x="123" y="21"/>
                  </a:cubicBezTo>
                  <a:cubicBezTo>
                    <a:pt x="95" y="-7"/>
                    <a:pt x="49" y="-7"/>
                    <a:pt x="21" y="21"/>
                  </a:cubicBezTo>
                  <a:cubicBezTo>
                    <a:pt x="-7" y="49"/>
                    <a:pt x="-7" y="95"/>
                    <a:pt x="21" y="123"/>
                  </a:cubicBezTo>
                  <a:cubicBezTo>
                    <a:pt x="49" y="151"/>
                    <a:pt x="95" y="151"/>
                    <a:pt x="123" y="123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B575533-209E-45E1-B530-6C955A9B10D0}"/>
              </a:ext>
            </a:extLst>
          </p:cNvPr>
          <p:cNvGrpSpPr/>
          <p:nvPr/>
        </p:nvGrpSpPr>
        <p:grpSpPr>
          <a:xfrm>
            <a:off x="7139869" y="1693351"/>
            <a:ext cx="343180" cy="342891"/>
            <a:chOff x="6876492" y="3279749"/>
            <a:chExt cx="429121" cy="428759"/>
          </a:xfrm>
        </p:grpSpPr>
        <p:sp>
          <p:nvSpPr>
            <p:cNvPr id="27" name="Freeform 481">
              <a:extLst>
                <a:ext uri="{FF2B5EF4-FFF2-40B4-BE49-F238E27FC236}">
                  <a16:creationId xmlns:a16="http://schemas.microsoft.com/office/drawing/2014/main" id="{1F95F5F1-B848-49C6-9918-C8A561E863B3}"/>
                </a:ext>
              </a:extLst>
            </p:cNvPr>
            <p:cNvSpPr/>
            <p:nvPr/>
          </p:nvSpPr>
          <p:spPr>
            <a:xfrm>
              <a:off x="6967213" y="331394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27" y="56"/>
                  </a:moveTo>
                  <a:cubicBezTo>
                    <a:pt x="32" y="56"/>
                    <a:pt x="38" y="55"/>
                    <a:pt x="43" y="52"/>
                  </a:cubicBezTo>
                  <a:lnTo>
                    <a:pt x="44" y="51"/>
                  </a:lnTo>
                  <a:cubicBezTo>
                    <a:pt x="57" y="42"/>
                    <a:pt x="60" y="25"/>
                    <a:pt x="52" y="13"/>
                  </a:cubicBezTo>
                  <a:cubicBezTo>
                    <a:pt x="43" y="0"/>
                    <a:pt x="26" y="-4"/>
                    <a:pt x="13" y="5"/>
                  </a:cubicBezTo>
                  <a:lnTo>
                    <a:pt x="12" y="6"/>
                  </a:lnTo>
                  <a:cubicBezTo>
                    <a:pt x="-1" y="15"/>
                    <a:pt x="-4" y="32"/>
                    <a:pt x="4" y="44"/>
                  </a:cubicBezTo>
                  <a:cubicBezTo>
                    <a:pt x="10" y="52"/>
                    <a:pt x="18" y="56"/>
                    <a:pt x="27" y="5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 482">
              <a:extLst>
                <a:ext uri="{FF2B5EF4-FFF2-40B4-BE49-F238E27FC236}">
                  <a16:creationId xmlns:a16="http://schemas.microsoft.com/office/drawing/2014/main" id="{25BACA69-1900-413F-978A-7507F3FD6EFD}"/>
                </a:ext>
              </a:extLst>
            </p:cNvPr>
            <p:cNvSpPr/>
            <p:nvPr/>
          </p:nvSpPr>
          <p:spPr>
            <a:xfrm>
              <a:off x="7264933" y="339350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3" y="40"/>
                  </a:moveTo>
                  <a:lnTo>
                    <a:pt x="4" y="41"/>
                  </a:lnTo>
                  <a:cubicBezTo>
                    <a:pt x="8" y="51"/>
                    <a:pt x="18" y="57"/>
                    <a:pt x="28" y="57"/>
                  </a:cubicBezTo>
                  <a:cubicBezTo>
                    <a:pt x="32" y="57"/>
                    <a:pt x="37" y="56"/>
                    <a:pt x="41" y="54"/>
                  </a:cubicBezTo>
                  <a:cubicBezTo>
                    <a:pt x="54" y="47"/>
                    <a:pt x="60" y="31"/>
                    <a:pt x="53" y="17"/>
                  </a:cubicBezTo>
                  <a:lnTo>
                    <a:pt x="52" y="15"/>
                  </a:lnTo>
                  <a:cubicBezTo>
                    <a:pt x="46" y="1"/>
                    <a:pt x="29" y="-4"/>
                    <a:pt x="15" y="3"/>
                  </a:cubicBezTo>
                  <a:cubicBezTo>
                    <a:pt x="2" y="9"/>
                    <a:pt x="-4" y="26"/>
                    <a:pt x="3" y="4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 483">
              <a:extLst>
                <a:ext uri="{FF2B5EF4-FFF2-40B4-BE49-F238E27FC236}">
                  <a16:creationId xmlns:a16="http://schemas.microsoft.com/office/drawing/2014/main" id="{F0851BE4-7225-4169-A5A8-F669678509AB}"/>
                </a:ext>
              </a:extLst>
            </p:cNvPr>
            <p:cNvSpPr/>
            <p:nvPr/>
          </p:nvSpPr>
          <p:spPr>
            <a:xfrm>
              <a:off x="7276093" y="342050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1" y="36"/>
                  </a:moveTo>
                  <a:lnTo>
                    <a:pt x="1" y="38"/>
                  </a:lnTo>
                  <a:cubicBezTo>
                    <a:pt x="5" y="49"/>
                    <a:pt x="16" y="57"/>
                    <a:pt x="28" y="57"/>
                  </a:cubicBezTo>
                  <a:cubicBezTo>
                    <a:pt x="30" y="57"/>
                    <a:pt x="33" y="56"/>
                    <a:pt x="36" y="55"/>
                  </a:cubicBezTo>
                  <a:cubicBezTo>
                    <a:pt x="51" y="51"/>
                    <a:pt x="59" y="35"/>
                    <a:pt x="54" y="21"/>
                  </a:cubicBezTo>
                  <a:lnTo>
                    <a:pt x="53" y="19"/>
                  </a:lnTo>
                  <a:cubicBezTo>
                    <a:pt x="49" y="4"/>
                    <a:pt x="33" y="-4"/>
                    <a:pt x="19" y="1"/>
                  </a:cubicBezTo>
                  <a:cubicBezTo>
                    <a:pt x="4" y="6"/>
                    <a:pt x="-4" y="21"/>
                    <a:pt x="1" y="3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 484">
              <a:extLst>
                <a:ext uri="{FF2B5EF4-FFF2-40B4-BE49-F238E27FC236}">
                  <a16:creationId xmlns:a16="http://schemas.microsoft.com/office/drawing/2014/main" id="{947E5F1C-4160-47FE-A360-49CE3DABF842}"/>
                </a:ext>
              </a:extLst>
            </p:cNvPr>
            <p:cNvSpPr/>
            <p:nvPr/>
          </p:nvSpPr>
          <p:spPr>
            <a:xfrm>
              <a:off x="7282933" y="344858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23" y="0"/>
                  </a:moveTo>
                  <a:cubicBezTo>
                    <a:pt x="8" y="3"/>
                    <a:pt x="-2" y="17"/>
                    <a:pt x="0" y="32"/>
                  </a:cubicBezTo>
                  <a:lnTo>
                    <a:pt x="1" y="34"/>
                  </a:lnTo>
                  <a:cubicBezTo>
                    <a:pt x="3" y="48"/>
                    <a:pt x="15" y="57"/>
                    <a:pt x="28" y="57"/>
                  </a:cubicBezTo>
                  <a:cubicBezTo>
                    <a:pt x="29" y="57"/>
                    <a:pt x="31" y="57"/>
                    <a:pt x="33" y="57"/>
                  </a:cubicBezTo>
                  <a:cubicBezTo>
                    <a:pt x="48" y="54"/>
                    <a:pt x="58" y="40"/>
                    <a:pt x="55" y="25"/>
                  </a:cubicBezTo>
                  <a:lnTo>
                    <a:pt x="55" y="23"/>
                  </a:lnTo>
                  <a:cubicBezTo>
                    <a:pt x="52" y="8"/>
                    <a:pt x="38" y="-2"/>
                    <a:pt x="23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 485">
              <a:extLst>
                <a:ext uri="{FF2B5EF4-FFF2-40B4-BE49-F238E27FC236}">
                  <a16:creationId xmlns:a16="http://schemas.microsoft.com/office/drawing/2014/main" id="{BBBC1B58-1F2D-42E1-BB58-5496B8ED10F3}"/>
                </a:ext>
              </a:extLst>
            </p:cNvPr>
            <p:cNvSpPr/>
            <p:nvPr/>
          </p:nvSpPr>
          <p:spPr>
            <a:xfrm>
              <a:off x="6944173" y="333194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28" y="56"/>
                  </a:moveTo>
                  <a:cubicBezTo>
                    <a:pt x="34" y="56"/>
                    <a:pt x="41" y="54"/>
                    <a:pt x="46" y="49"/>
                  </a:cubicBezTo>
                  <a:lnTo>
                    <a:pt x="47" y="48"/>
                  </a:lnTo>
                  <a:cubicBezTo>
                    <a:pt x="59" y="38"/>
                    <a:pt x="60" y="20"/>
                    <a:pt x="50" y="9"/>
                  </a:cubicBezTo>
                  <a:cubicBezTo>
                    <a:pt x="39" y="-2"/>
                    <a:pt x="22" y="-3"/>
                    <a:pt x="11" y="7"/>
                  </a:cubicBezTo>
                  <a:lnTo>
                    <a:pt x="9" y="8"/>
                  </a:lnTo>
                  <a:cubicBezTo>
                    <a:pt x="-2" y="18"/>
                    <a:pt x="-3" y="36"/>
                    <a:pt x="7" y="47"/>
                  </a:cubicBezTo>
                  <a:cubicBezTo>
                    <a:pt x="13" y="53"/>
                    <a:pt x="20" y="56"/>
                    <a:pt x="28" y="5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 486">
              <a:extLst>
                <a:ext uri="{FF2B5EF4-FFF2-40B4-BE49-F238E27FC236}">
                  <a16:creationId xmlns:a16="http://schemas.microsoft.com/office/drawing/2014/main" id="{96B3F86B-57FA-469C-A70F-3B166F4C4AAC}"/>
                </a:ext>
              </a:extLst>
            </p:cNvPr>
            <p:cNvSpPr/>
            <p:nvPr/>
          </p:nvSpPr>
          <p:spPr>
            <a:xfrm>
              <a:off x="6876492" y="3486749"/>
              <a:ext cx="19800" cy="2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8">
                  <a:moveTo>
                    <a:pt x="28" y="58"/>
                  </a:moveTo>
                  <a:cubicBezTo>
                    <a:pt x="44" y="57"/>
                    <a:pt x="56" y="45"/>
                    <a:pt x="56" y="29"/>
                  </a:cubicBezTo>
                  <a:lnTo>
                    <a:pt x="56" y="28"/>
                  </a:lnTo>
                  <a:cubicBezTo>
                    <a:pt x="55" y="12"/>
                    <a:pt x="43" y="0"/>
                    <a:pt x="28" y="0"/>
                  </a:cubicBezTo>
                  <a:cubicBezTo>
                    <a:pt x="12" y="1"/>
                    <a:pt x="0" y="13"/>
                    <a:pt x="0" y="28"/>
                  </a:cubicBezTo>
                  <a:lnTo>
                    <a:pt x="0" y="30"/>
                  </a:lnTo>
                  <a:cubicBezTo>
                    <a:pt x="1" y="45"/>
                    <a:pt x="13" y="58"/>
                    <a:pt x="28" y="5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 487">
              <a:extLst>
                <a:ext uri="{FF2B5EF4-FFF2-40B4-BE49-F238E27FC236}">
                  <a16:creationId xmlns:a16="http://schemas.microsoft.com/office/drawing/2014/main" id="{9813D720-5D1D-41DB-BB9E-D24FE4D52039}"/>
                </a:ext>
              </a:extLst>
            </p:cNvPr>
            <p:cNvSpPr/>
            <p:nvPr/>
          </p:nvSpPr>
          <p:spPr>
            <a:xfrm>
              <a:off x="6883692" y="342950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21" y="56"/>
                  </a:moveTo>
                  <a:cubicBezTo>
                    <a:pt x="23" y="56"/>
                    <a:pt x="26" y="57"/>
                    <a:pt x="28" y="57"/>
                  </a:cubicBezTo>
                  <a:cubicBezTo>
                    <a:pt x="40" y="57"/>
                    <a:pt x="51" y="49"/>
                    <a:pt x="55" y="36"/>
                  </a:cubicBezTo>
                  <a:lnTo>
                    <a:pt x="55" y="35"/>
                  </a:lnTo>
                  <a:cubicBezTo>
                    <a:pt x="59" y="20"/>
                    <a:pt x="51" y="5"/>
                    <a:pt x="36" y="1"/>
                  </a:cubicBezTo>
                  <a:cubicBezTo>
                    <a:pt x="21" y="-3"/>
                    <a:pt x="6" y="5"/>
                    <a:pt x="2" y="20"/>
                  </a:cubicBezTo>
                  <a:lnTo>
                    <a:pt x="1" y="22"/>
                  </a:lnTo>
                  <a:cubicBezTo>
                    <a:pt x="-3" y="36"/>
                    <a:pt x="6" y="52"/>
                    <a:pt x="21" y="5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 488">
              <a:extLst>
                <a:ext uri="{FF2B5EF4-FFF2-40B4-BE49-F238E27FC236}">
                  <a16:creationId xmlns:a16="http://schemas.microsoft.com/office/drawing/2014/main" id="{CE2B4FAD-99AD-40D3-B9C9-18A99EDBBBCA}"/>
                </a:ext>
              </a:extLst>
            </p:cNvPr>
            <p:cNvSpPr/>
            <p:nvPr/>
          </p:nvSpPr>
          <p:spPr>
            <a:xfrm>
              <a:off x="6878293" y="3457589"/>
              <a:ext cx="194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57">
                  <a:moveTo>
                    <a:pt x="24" y="57"/>
                  </a:moveTo>
                  <a:cubicBezTo>
                    <a:pt x="25" y="57"/>
                    <a:pt x="26" y="57"/>
                    <a:pt x="27" y="57"/>
                  </a:cubicBezTo>
                  <a:cubicBezTo>
                    <a:pt x="41" y="57"/>
                    <a:pt x="53" y="47"/>
                    <a:pt x="55" y="33"/>
                  </a:cubicBezTo>
                  <a:lnTo>
                    <a:pt x="55" y="31"/>
                  </a:lnTo>
                  <a:cubicBezTo>
                    <a:pt x="57" y="16"/>
                    <a:pt x="46" y="2"/>
                    <a:pt x="31" y="0"/>
                  </a:cubicBezTo>
                  <a:cubicBezTo>
                    <a:pt x="16" y="-2"/>
                    <a:pt x="2" y="9"/>
                    <a:pt x="0" y="24"/>
                  </a:cubicBezTo>
                  <a:lnTo>
                    <a:pt x="0" y="26"/>
                  </a:lnTo>
                  <a:cubicBezTo>
                    <a:pt x="-2" y="41"/>
                    <a:pt x="9" y="55"/>
                    <a:pt x="24" y="5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 489">
              <a:extLst>
                <a:ext uri="{FF2B5EF4-FFF2-40B4-BE49-F238E27FC236}">
                  <a16:creationId xmlns:a16="http://schemas.microsoft.com/office/drawing/2014/main" id="{1CBEE7BC-19F2-46F4-BB78-D51F1120FD2A}"/>
                </a:ext>
              </a:extLst>
            </p:cNvPr>
            <p:cNvSpPr/>
            <p:nvPr/>
          </p:nvSpPr>
          <p:spPr>
            <a:xfrm>
              <a:off x="6893773" y="340178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16" y="54"/>
                  </a:moveTo>
                  <a:cubicBezTo>
                    <a:pt x="20" y="56"/>
                    <a:pt x="23" y="57"/>
                    <a:pt x="27" y="57"/>
                  </a:cubicBezTo>
                  <a:cubicBezTo>
                    <a:pt x="38" y="57"/>
                    <a:pt x="48" y="50"/>
                    <a:pt x="52" y="40"/>
                  </a:cubicBezTo>
                  <a:lnTo>
                    <a:pt x="53" y="38"/>
                  </a:lnTo>
                  <a:cubicBezTo>
                    <a:pt x="59" y="24"/>
                    <a:pt x="53" y="8"/>
                    <a:pt x="39" y="2"/>
                  </a:cubicBezTo>
                  <a:cubicBezTo>
                    <a:pt x="25" y="-4"/>
                    <a:pt x="9" y="2"/>
                    <a:pt x="3" y="16"/>
                  </a:cubicBezTo>
                  <a:lnTo>
                    <a:pt x="2" y="18"/>
                  </a:lnTo>
                  <a:cubicBezTo>
                    <a:pt x="-4" y="32"/>
                    <a:pt x="2" y="48"/>
                    <a:pt x="16" y="54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 490">
              <a:extLst>
                <a:ext uri="{FF2B5EF4-FFF2-40B4-BE49-F238E27FC236}">
                  <a16:creationId xmlns:a16="http://schemas.microsoft.com/office/drawing/2014/main" id="{31D4BE73-8700-423C-AD2C-E3CCFAE13D5E}"/>
                </a:ext>
              </a:extLst>
            </p:cNvPr>
            <p:cNvSpPr/>
            <p:nvPr/>
          </p:nvSpPr>
          <p:spPr>
            <a:xfrm>
              <a:off x="6907093" y="3375868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13" y="53"/>
                  </a:moveTo>
                  <a:cubicBezTo>
                    <a:pt x="17" y="56"/>
                    <a:pt x="22" y="57"/>
                    <a:pt x="27" y="57"/>
                  </a:cubicBezTo>
                  <a:cubicBezTo>
                    <a:pt x="37" y="57"/>
                    <a:pt x="46" y="52"/>
                    <a:pt x="51" y="44"/>
                  </a:cubicBezTo>
                  <a:lnTo>
                    <a:pt x="52" y="42"/>
                  </a:lnTo>
                  <a:cubicBezTo>
                    <a:pt x="60" y="29"/>
                    <a:pt x="56" y="12"/>
                    <a:pt x="43" y="4"/>
                  </a:cubicBezTo>
                  <a:cubicBezTo>
                    <a:pt x="30" y="-4"/>
                    <a:pt x="13" y="0"/>
                    <a:pt x="5" y="13"/>
                  </a:cubicBezTo>
                  <a:lnTo>
                    <a:pt x="4" y="15"/>
                  </a:lnTo>
                  <a:cubicBezTo>
                    <a:pt x="-4" y="28"/>
                    <a:pt x="0" y="45"/>
                    <a:pt x="13" y="53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 491">
              <a:extLst>
                <a:ext uri="{FF2B5EF4-FFF2-40B4-BE49-F238E27FC236}">
                  <a16:creationId xmlns:a16="http://schemas.microsoft.com/office/drawing/2014/main" id="{BD842E49-F317-4E4D-98C2-816D8B6F1B7C}"/>
                </a:ext>
              </a:extLst>
            </p:cNvPr>
            <p:cNvSpPr/>
            <p:nvPr/>
          </p:nvSpPr>
          <p:spPr>
            <a:xfrm>
              <a:off x="6924013" y="3352469"/>
              <a:ext cx="1980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6">
                  <a:moveTo>
                    <a:pt x="10" y="50"/>
                  </a:moveTo>
                  <a:cubicBezTo>
                    <a:pt x="15" y="54"/>
                    <a:pt x="21" y="56"/>
                    <a:pt x="28" y="56"/>
                  </a:cubicBezTo>
                  <a:cubicBezTo>
                    <a:pt x="35" y="56"/>
                    <a:pt x="43" y="53"/>
                    <a:pt x="49" y="47"/>
                  </a:cubicBezTo>
                  <a:lnTo>
                    <a:pt x="50" y="45"/>
                  </a:lnTo>
                  <a:cubicBezTo>
                    <a:pt x="60" y="33"/>
                    <a:pt x="58" y="16"/>
                    <a:pt x="47" y="6"/>
                  </a:cubicBezTo>
                  <a:cubicBezTo>
                    <a:pt x="35" y="-4"/>
                    <a:pt x="17" y="-2"/>
                    <a:pt x="8" y="10"/>
                  </a:cubicBezTo>
                  <a:lnTo>
                    <a:pt x="7" y="11"/>
                  </a:lnTo>
                  <a:cubicBezTo>
                    <a:pt x="-3" y="23"/>
                    <a:pt x="-2" y="40"/>
                    <a:pt x="10" y="5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 492">
              <a:extLst>
                <a:ext uri="{FF2B5EF4-FFF2-40B4-BE49-F238E27FC236}">
                  <a16:creationId xmlns:a16="http://schemas.microsoft.com/office/drawing/2014/main" id="{037625D7-D56F-4FD3-B4A0-8D4244AEF068}"/>
                </a:ext>
              </a:extLst>
            </p:cNvPr>
            <p:cNvSpPr/>
            <p:nvPr/>
          </p:nvSpPr>
          <p:spPr>
            <a:xfrm>
              <a:off x="7250533" y="336866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4" y="43"/>
                  </a:moveTo>
                  <a:lnTo>
                    <a:pt x="5" y="45"/>
                  </a:lnTo>
                  <a:cubicBezTo>
                    <a:pt x="11" y="53"/>
                    <a:pt x="19" y="57"/>
                    <a:pt x="28" y="57"/>
                  </a:cubicBezTo>
                  <a:cubicBezTo>
                    <a:pt x="33" y="57"/>
                    <a:pt x="39" y="56"/>
                    <a:pt x="43" y="52"/>
                  </a:cubicBezTo>
                  <a:cubicBezTo>
                    <a:pt x="56" y="44"/>
                    <a:pt x="59" y="26"/>
                    <a:pt x="51" y="14"/>
                  </a:cubicBezTo>
                  <a:lnTo>
                    <a:pt x="50" y="12"/>
                  </a:lnTo>
                  <a:cubicBezTo>
                    <a:pt x="41" y="0"/>
                    <a:pt x="24" y="-4"/>
                    <a:pt x="11" y="5"/>
                  </a:cubicBezTo>
                  <a:cubicBezTo>
                    <a:pt x="-1" y="14"/>
                    <a:pt x="-4" y="31"/>
                    <a:pt x="4" y="43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 493">
              <a:extLst>
                <a:ext uri="{FF2B5EF4-FFF2-40B4-BE49-F238E27FC236}">
                  <a16:creationId xmlns:a16="http://schemas.microsoft.com/office/drawing/2014/main" id="{8AD43A87-62B4-427D-9C46-CDAF06416362}"/>
                </a:ext>
              </a:extLst>
            </p:cNvPr>
            <p:cNvSpPr/>
            <p:nvPr/>
          </p:nvSpPr>
          <p:spPr>
            <a:xfrm>
              <a:off x="7076293" y="3279749"/>
              <a:ext cx="2052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5">
                  <a:moveTo>
                    <a:pt x="28" y="55"/>
                  </a:moveTo>
                  <a:lnTo>
                    <a:pt x="29" y="55"/>
                  </a:lnTo>
                  <a:lnTo>
                    <a:pt x="30" y="55"/>
                  </a:lnTo>
                  <a:cubicBezTo>
                    <a:pt x="46" y="55"/>
                    <a:pt x="58" y="42"/>
                    <a:pt x="58" y="27"/>
                  </a:cubicBezTo>
                  <a:cubicBezTo>
                    <a:pt x="57" y="12"/>
                    <a:pt x="45" y="0"/>
                    <a:pt x="29" y="0"/>
                  </a:cubicBezTo>
                  <a:lnTo>
                    <a:pt x="27" y="0"/>
                  </a:lnTo>
                  <a:cubicBezTo>
                    <a:pt x="12" y="0"/>
                    <a:pt x="0" y="13"/>
                    <a:pt x="0" y="28"/>
                  </a:cubicBezTo>
                  <a:cubicBezTo>
                    <a:pt x="1" y="43"/>
                    <a:pt x="13" y="55"/>
                    <a:pt x="28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 494">
              <a:extLst>
                <a:ext uri="{FF2B5EF4-FFF2-40B4-BE49-F238E27FC236}">
                  <a16:creationId xmlns:a16="http://schemas.microsoft.com/office/drawing/2014/main" id="{57EEFFBD-3725-4338-8822-A122DCFAE29B}"/>
                </a:ext>
              </a:extLst>
            </p:cNvPr>
            <p:cNvSpPr/>
            <p:nvPr/>
          </p:nvSpPr>
          <p:spPr>
            <a:xfrm>
              <a:off x="6992413" y="329954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27" y="56"/>
                  </a:moveTo>
                  <a:cubicBezTo>
                    <a:pt x="31" y="56"/>
                    <a:pt x="35" y="55"/>
                    <a:pt x="39" y="54"/>
                  </a:cubicBezTo>
                  <a:lnTo>
                    <a:pt x="41" y="53"/>
                  </a:lnTo>
                  <a:cubicBezTo>
                    <a:pt x="55" y="46"/>
                    <a:pt x="60" y="30"/>
                    <a:pt x="54" y="16"/>
                  </a:cubicBezTo>
                  <a:cubicBezTo>
                    <a:pt x="47" y="2"/>
                    <a:pt x="31" y="-4"/>
                    <a:pt x="17" y="3"/>
                  </a:cubicBezTo>
                  <a:lnTo>
                    <a:pt x="15" y="4"/>
                  </a:lnTo>
                  <a:cubicBezTo>
                    <a:pt x="1" y="10"/>
                    <a:pt x="-4" y="27"/>
                    <a:pt x="2" y="41"/>
                  </a:cubicBezTo>
                  <a:cubicBezTo>
                    <a:pt x="7" y="51"/>
                    <a:pt x="17" y="56"/>
                    <a:pt x="27" y="5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 495">
              <a:extLst>
                <a:ext uri="{FF2B5EF4-FFF2-40B4-BE49-F238E27FC236}">
                  <a16:creationId xmlns:a16="http://schemas.microsoft.com/office/drawing/2014/main" id="{E9C4BA97-D428-4474-B053-1363032DE483}"/>
                </a:ext>
              </a:extLst>
            </p:cNvPr>
            <p:cNvSpPr/>
            <p:nvPr/>
          </p:nvSpPr>
          <p:spPr>
            <a:xfrm>
              <a:off x="7133892" y="3286589"/>
              <a:ext cx="2016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5">
                  <a:moveTo>
                    <a:pt x="21" y="54"/>
                  </a:moveTo>
                  <a:lnTo>
                    <a:pt x="23" y="54"/>
                  </a:lnTo>
                  <a:cubicBezTo>
                    <a:pt x="25" y="55"/>
                    <a:pt x="27" y="55"/>
                    <a:pt x="30" y="55"/>
                  </a:cubicBezTo>
                  <a:cubicBezTo>
                    <a:pt x="42" y="55"/>
                    <a:pt x="53" y="47"/>
                    <a:pt x="56" y="35"/>
                  </a:cubicBezTo>
                  <a:cubicBezTo>
                    <a:pt x="60" y="20"/>
                    <a:pt x="52" y="5"/>
                    <a:pt x="37" y="1"/>
                  </a:cubicBezTo>
                  <a:lnTo>
                    <a:pt x="35" y="1"/>
                  </a:lnTo>
                  <a:cubicBezTo>
                    <a:pt x="20" y="-3"/>
                    <a:pt x="5" y="5"/>
                    <a:pt x="1" y="20"/>
                  </a:cubicBezTo>
                  <a:cubicBezTo>
                    <a:pt x="-3" y="35"/>
                    <a:pt x="6" y="50"/>
                    <a:pt x="21" y="54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 496">
              <a:extLst>
                <a:ext uri="{FF2B5EF4-FFF2-40B4-BE49-F238E27FC236}">
                  <a16:creationId xmlns:a16="http://schemas.microsoft.com/office/drawing/2014/main" id="{12951648-6E1D-4BCD-82A4-CAB465DB6E69}"/>
                </a:ext>
              </a:extLst>
            </p:cNvPr>
            <p:cNvSpPr/>
            <p:nvPr/>
          </p:nvSpPr>
          <p:spPr>
            <a:xfrm>
              <a:off x="7047493" y="3281909"/>
              <a:ext cx="2052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6">
                  <a:moveTo>
                    <a:pt x="28" y="56"/>
                  </a:moveTo>
                  <a:cubicBezTo>
                    <a:pt x="29" y="56"/>
                    <a:pt x="31" y="55"/>
                    <a:pt x="32" y="55"/>
                  </a:cubicBezTo>
                  <a:lnTo>
                    <a:pt x="34" y="55"/>
                  </a:lnTo>
                  <a:cubicBezTo>
                    <a:pt x="49" y="52"/>
                    <a:pt x="59" y="38"/>
                    <a:pt x="57" y="23"/>
                  </a:cubicBezTo>
                  <a:cubicBezTo>
                    <a:pt x="54" y="8"/>
                    <a:pt x="40" y="-2"/>
                    <a:pt x="25" y="0"/>
                  </a:cubicBezTo>
                  <a:lnTo>
                    <a:pt x="23" y="1"/>
                  </a:lnTo>
                  <a:cubicBezTo>
                    <a:pt x="8" y="3"/>
                    <a:pt x="-2" y="17"/>
                    <a:pt x="0" y="33"/>
                  </a:cubicBezTo>
                  <a:cubicBezTo>
                    <a:pt x="3" y="46"/>
                    <a:pt x="14" y="56"/>
                    <a:pt x="28" y="5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 497">
              <a:extLst>
                <a:ext uri="{FF2B5EF4-FFF2-40B4-BE49-F238E27FC236}">
                  <a16:creationId xmlns:a16="http://schemas.microsoft.com/office/drawing/2014/main" id="{1F1D895D-DB68-4BBE-BF55-D0986BEA1CBB}"/>
                </a:ext>
              </a:extLst>
            </p:cNvPr>
            <p:cNvSpPr/>
            <p:nvPr/>
          </p:nvSpPr>
          <p:spPr>
            <a:xfrm>
              <a:off x="7105453" y="3280829"/>
              <a:ext cx="2016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5">
                  <a:moveTo>
                    <a:pt x="24" y="55"/>
                  </a:moveTo>
                  <a:lnTo>
                    <a:pt x="26" y="55"/>
                  </a:lnTo>
                  <a:cubicBezTo>
                    <a:pt x="27" y="55"/>
                    <a:pt x="28" y="55"/>
                    <a:pt x="29" y="55"/>
                  </a:cubicBezTo>
                  <a:cubicBezTo>
                    <a:pt x="43" y="55"/>
                    <a:pt x="55" y="45"/>
                    <a:pt x="57" y="31"/>
                  </a:cubicBezTo>
                  <a:cubicBezTo>
                    <a:pt x="59" y="16"/>
                    <a:pt x="48" y="2"/>
                    <a:pt x="33" y="0"/>
                  </a:cubicBezTo>
                  <a:lnTo>
                    <a:pt x="31" y="0"/>
                  </a:lnTo>
                  <a:cubicBezTo>
                    <a:pt x="16" y="-2"/>
                    <a:pt x="2" y="9"/>
                    <a:pt x="0" y="24"/>
                  </a:cubicBezTo>
                  <a:cubicBezTo>
                    <a:pt x="-2" y="39"/>
                    <a:pt x="9" y="53"/>
                    <a:pt x="24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 498">
              <a:extLst>
                <a:ext uri="{FF2B5EF4-FFF2-40B4-BE49-F238E27FC236}">
                  <a16:creationId xmlns:a16="http://schemas.microsoft.com/office/drawing/2014/main" id="{F73D7C75-2C6A-4A48-B3DE-378F217EED8E}"/>
                </a:ext>
              </a:extLst>
            </p:cNvPr>
            <p:cNvSpPr/>
            <p:nvPr/>
          </p:nvSpPr>
          <p:spPr>
            <a:xfrm>
              <a:off x="7211292" y="3325829"/>
              <a:ext cx="1980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6">
                  <a:moveTo>
                    <a:pt x="10" y="49"/>
                  </a:moveTo>
                  <a:lnTo>
                    <a:pt x="11" y="50"/>
                  </a:lnTo>
                  <a:cubicBezTo>
                    <a:pt x="16" y="54"/>
                    <a:pt x="22" y="56"/>
                    <a:pt x="28" y="56"/>
                  </a:cubicBezTo>
                  <a:cubicBezTo>
                    <a:pt x="36" y="56"/>
                    <a:pt x="44" y="53"/>
                    <a:pt x="50" y="46"/>
                  </a:cubicBezTo>
                  <a:cubicBezTo>
                    <a:pt x="59" y="34"/>
                    <a:pt x="58" y="17"/>
                    <a:pt x="46" y="7"/>
                  </a:cubicBezTo>
                  <a:lnTo>
                    <a:pt x="45" y="6"/>
                  </a:lnTo>
                  <a:cubicBezTo>
                    <a:pt x="33" y="-4"/>
                    <a:pt x="15" y="-2"/>
                    <a:pt x="6" y="10"/>
                  </a:cubicBezTo>
                  <a:cubicBezTo>
                    <a:pt x="-4" y="21"/>
                    <a:pt x="-2" y="39"/>
                    <a:pt x="10" y="4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 499">
              <a:extLst>
                <a:ext uri="{FF2B5EF4-FFF2-40B4-BE49-F238E27FC236}">
                  <a16:creationId xmlns:a16="http://schemas.microsoft.com/office/drawing/2014/main" id="{E653110B-B764-483C-81A6-D596F6D056FC}"/>
                </a:ext>
              </a:extLst>
            </p:cNvPr>
            <p:cNvSpPr/>
            <p:nvPr/>
          </p:nvSpPr>
          <p:spPr>
            <a:xfrm>
              <a:off x="7161613" y="329558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16" y="53"/>
                  </a:moveTo>
                  <a:lnTo>
                    <a:pt x="18" y="54"/>
                  </a:lnTo>
                  <a:cubicBezTo>
                    <a:pt x="22" y="55"/>
                    <a:pt x="25" y="56"/>
                    <a:pt x="29" y="56"/>
                  </a:cubicBezTo>
                  <a:cubicBezTo>
                    <a:pt x="40" y="56"/>
                    <a:pt x="50" y="50"/>
                    <a:pt x="54" y="39"/>
                  </a:cubicBezTo>
                  <a:cubicBezTo>
                    <a:pt x="60" y="25"/>
                    <a:pt x="54" y="9"/>
                    <a:pt x="40" y="3"/>
                  </a:cubicBezTo>
                  <a:lnTo>
                    <a:pt x="38" y="2"/>
                  </a:lnTo>
                  <a:cubicBezTo>
                    <a:pt x="24" y="-4"/>
                    <a:pt x="8" y="3"/>
                    <a:pt x="2" y="17"/>
                  </a:cubicBezTo>
                  <a:cubicBezTo>
                    <a:pt x="-4" y="31"/>
                    <a:pt x="2" y="47"/>
                    <a:pt x="16" y="53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 500">
              <a:extLst>
                <a:ext uri="{FF2B5EF4-FFF2-40B4-BE49-F238E27FC236}">
                  <a16:creationId xmlns:a16="http://schemas.microsoft.com/office/drawing/2014/main" id="{ECA34AFB-FA4C-4EC1-B34A-2756CE9B54C7}"/>
                </a:ext>
              </a:extLst>
            </p:cNvPr>
            <p:cNvSpPr/>
            <p:nvPr/>
          </p:nvSpPr>
          <p:spPr>
            <a:xfrm>
              <a:off x="7232173" y="3345989"/>
              <a:ext cx="2016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7">
                  <a:moveTo>
                    <a:pt x="9" y="48"/>
                  </a:moveTo>
                  <a:cubicBezTo>
                    <a:pt x="14" y="54"/>
                    <a:pt x="21" y="57"/>
                    <a:pt x="29" y="57"/>
                  </a:cubicBezTo>
                  <a:cubicBezTo>
                    <a:pt x="36" y="57"/>
                    <a:pt x="42" y="54"/>
                    <a:pt x="48" y="49"/>
                  </a:cubicBezTo>
                  <a:cubicBezTo>
                    <a:pt x="59" y="39"/>
                    <a:pt x="60" y="22"/>
                    <a:pt x="49" y="10"/>
                  </a:cubicBezTo>
                  <a:lnTo>
                    <a:pt x="48" y="9"/>
                  </a:lnTo>
                  <a:cubicBezTo>
                    <a:pt x="38" y="-2"/>
                    <a:pt x="20" y="-3"/>
                    <a:pt x="9" y="7"/>
                  </a:cubicBezTo>
                  <a:cubicBezTo>
                    <a:pt x="-2" y="18"/>
                    <a:pt x="-3" y="35"/>
                    <a:pt x="7" y="4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 501">
              <a:extLst>
                <a:ext uri="{FF2B5EF4-FFF2-40B4-BE49-F238E27FC236}">
                  <a16:creationId xmlns:a16="http://schemas.microsoft.com/office/drawing/2014/main" id="{63EED211-AC72-4D8B-BED9-3C461760E7B8}"/>
                </a:ext>
              </a:extLst>
            </p:cNvPr>
            <p:cNvSpPr/>
            <p:nvPr/>
          </p:nvSpPr>
          <p:spPr>
            <a:xfrm>
              <a:off x="7187533" y="330890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13" y="51"/>
                  </a:moveTo>
                  <a:lnTo>
                    <a:pt x="14" y="52"/>
                  </a:lnTo>
                  <a:cubicBezTo>
                    <a:pt x="19" y="55"/>
                    <a:pt x="24" y="56"/>
                    <a:pt x="29" y="56"/>
                  </a:cubicBezTo>
                  <a:cubicBezTo>
                    <a:pt x="38" y="56"/>
                    <a:pt x="47" y="51"/>
                    <a:pt x="52" y="43"/>
                  </a:cubicBezTo>
                  <a:cubicBezTo>
                    <a:pt x="60" y="30"/>
                    <a:pt x="56" y="13"/>
                    <a:pt x="43" y="5"/>
                  </a:cubicBezTo>
                  <a:lnTo>
                    <a:pt x="41" y="4"/>
                  </a:lnTo>
                  <a:cubicBezTo>
                    <a:pt x="28" y="-4"/>
                    <a:pt x="11" y="0"/>
                    <a:pt x="3" y="13"/>
                  </a:cubicBezTo>
                  <a:cubicBezTo>
                    <a:pt x="-4" y="26"/>
                    <a:pt x="0" y="43"/>
                    <a:pt x="13" y="5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 502">
              <a:extLst>
                <a:ext uri="{FF2B5EF4-FFF2-40B4-BE49-F238E27FC236}">
                  <a16:creationId xmlns:a16="http://schemas.microsoft.com/office/drawing/2014/main" id="{24166E25-9B31-4BB0-9DE5-084339B92A24}"/>
                </a:ext>
              </a:extLst>
            </p:cNvPr>
            <p:cNvSpPr/>
            <p:nvPr/>
          </p:nvSpPr>
          <p:spPr>
            <a:xfrm>
              <a:off x="6971893" y="365702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44" y="5"/>
                  </a:moveTo>
                  <a:lnTo>
                    <a:pt x="42" y="4"/>
                  </a:lnTo>
                  <a:cubicBezTo>
                    <a:pt x="29" y="-4"/>
                    <a:pt x="12" y="0"/>
                    <a:pt x="4" y="13"/>
                  </a:cubicBezTo>
                  <a:cubicBezTo>
                    <a:pt x="-4" y="26"/>
                    <a:pt x="0" y="43"/>
                    <a:pt x="13" y="51"/>
                  </a:cubicBezTo>
                  <a:lnTo>
                    <a:pt x="15" y="52"/>
                  </a:lnTo>
                  <a:cubicBezTo>
                    <a:pt x="19" y="55"/>
                    <a:pt x="24" y="56"/>
                    <a:pt x="29" y="56"/>
                  </a:cubicBezTo>
                  <a:cubicBezTo>
                    <a:pt x="38" y="56"/>
                    <a:pt x="47" y="52"/>
                    <a:pt x="53" y="43"/>
                  </a:cubicBezTo>
                  <a:cubicBezTo>
                    <a:pt x="61" y="30"/>
                    <a:pt x="57" y="13"/>
                    <a:pt x="44" y="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 503">
              <a:extLst>
                <a:ext uri="{FF2B5EF4-FFF2-40B4-BE49-F238E27FC236}">
                  <a16:creationId xmlns:a16="http://schemas.microsoft.com/office/drawing/2014/main" id="{292A3E9D-DF00-41F5-B584-E67C70BA2920}"/>
                </a:ext>
              </a:extLst>
            </p:cNvPr>
            <p:cNvSpPr/>
            <p:nvPr/>
          </p:nvSpPr>
          <p:spPr>
            <a:xfrm>
              <a:off x="7215612" y="363830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10" y="7"/>
                  </a:moveTo>
                  <a:lnTo>
                    <a:pt x="9" y="8"/>
                  </a:lnTo>
                  <a:cubicBezTo>
                    <a:pt x="-2" y="19"/>
                    <a:pt x="-4" y="36"/>
                    <a:pt x="6" y="47"/>
                  </a:cubicBezTo>
                  <a:cubicBezTo>
                    <a:pt x="12" y="54"/>
                    <a:pt x="19" y="57"/>
                    <a:pt x="27" y="57"/>
                  </a:cubicBezTo>
                  <a:cubicBezTo>
                    <a:pt x="34" y="57"/>
                    <a:pt x="40" y="55"/>
                    <a:pt x="45" y="50"/>
                  </a:cubicBezTo>
                  <a:lnTo>
                    <a:pt x="47" y="49"/>
                  </a:lnTo>
                  <a:cubicBezTo>
                    <a:pt x="58" y="39"/>
                    <a:pt x="59" y="21"/>
                    <a:pt x="49" y="10"/>
                  </a:cubicBezTo>
                  <a:cubicBezTo>
                    <a:pt x="39" y="-2"/>
                    <a:pt x="22" y="-3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 504">
              <a:extLst>
                <a:ext uri="{FF2B5EF4-FFF2-40B4-BE49-F238E27FC236}">
                  <a16:creationId xmlns:a16="http://schemas.microsoft.com/office/drawing/2014/main" id="{40CD0191-CBC8-4914-B549-A458D5DE4FFE}"/>
                </a:ext>
              </a:extLst>
            </p:cNvPr>
            <p:cNvSpPr/>
            <p:nvPr/>
          </p:nvSpPr>
          <p:spPr>
            <a:xfrm>
              <a:off x="7192212" y="365594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14" y="5"/>
                  </a:moveTo>
                  <a:lnTo>
                    <a:pt x="13" y="6"/>
                  </a:lnTo>
                  <a:cubicBezTo>
                    <a:pt x="0" y="14"/>
                    <a:pt x="-4" y="31"/>
                    <a:pt x="4" y="44"/>
                  </a:cubicBezTo>
                  <a:cubicBezTo>
                    <a:pt x="10" y="52"/>
                    <a:pt x="19" y="56"/>
                    <a:pt x="28" y="56"/>
                  </a:cubicBezTo>
                  <a:cubicBezTo>
                    <a:pt x="33" y="56"/>
                    <a:pt x="38" y="55"/>
                    <a:pt x="43" y="52"/>
                  </a:cubicBezTo>
                  <a:lnTo>
                    <a:pt x="44" y="51"/>
                  </a:lnTo>
                  <a:cubicBezTo>
                    <a:pt x="57" y="43"/>
                    <a:pt x="61" y="25"/>
                    <a:pt x="52" y="13"/>
                  </a:cubicBezTo>
                  <a:cubicBezTo>
                    <a:pt x="44" y="0"/>
                    <a:pt x="27" y="-4"/>
                    <a:pt x="14" y="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 505">
              <a:extLst>
                <a:ext uri="{FF2B5EF4-FFF2-40B4-BE49-F238E27FC236}">
                  <a16:creationId xmlns:a16="http://schemas.microsoft.com/office/drawing/2014/main" id="{9209973C-99C6-4656-91C4-BAEDD456AD90}"/>
                </a:ext>
              </a:extLst>
            </p:cNvPr>
            <p:cNvSpPr/>
            <p:nvPr/>
          </p:nvSpPr>
          <p:spPr>
            <a:xfrm>
              <a:off x="7139653" y="368006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21" y="1"/>
                  </a:moveTo>
                  <a:lnTo>
                    <a:pt x="20" y="2"/>
                  </a:lnTo>
                  <a:cubicBezTo>
                    <a:pt x="5" y="6"/>
                    <a:pt x="-3" y="21"/>
                    <a:pt x="1" y="36"/>
                  </a:cubicBezTo>
                  <a:cubicBezTo>
                    <a:pt x="4" y="48"/>
                    <a:pt x="15" y="56"/>
                    <a:pt x="27" y="56"/>
                  </a:cubicBezTo>
                  <a:cubicBezTo>
                    <a:pt x="30" y="56"/>
                    <a:pt x="33" y="55"/>
                    <a:pt x="35" y="55"/>
                  </a:cubicBezTo>
                  <a:lnTo>
                    <a:pt x="37" y="54"/>
                  </a:lnTo>
                  <a:cubicBezTo>
                    <a:pt x="52" y="50"/>
                    <a:pt x="60" y="34"/>
                    <a:pt x="56" y="20"/>
                  </a:cubicBezTo>
                  <a:cubicBezTo>
                    <a:pt x="51" y="5"/>
                    <a:pt x="36" y="-3"/>
                    <a:pt x="21" y="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 506">
              <a:extLst>
                <a:ext uri="{FF2B5EF4-FFF2-40B4-BE49-F238E27FC236}">
                  <a16:creationId xmlns:a16="http://schemas.microsoft.com/office/drawing/2014/main" id="{3905A93B-D2B4-4117-8F59-5EDB3FDE6C6F}"/>
                </a:ext>
              </a:extLst>
            </p:cNvPr>
            <p:cNvSpPr/>
            <p:nvPr/>
          </p:nvSpPr>
          <p:spPr>
            <a:xfrm>
              <a:off x="7111213" y="3686548"/>
              <a:ext cx="2052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5">
                  <a:moveTo>
                    <a:pt x="25" y="0"/>
                  </a:moveTo>
                  <a:lnTo>
                    <a:pt x="24" y="0"/>
                  </a:lnTo>
                  <a:cubicBezTo>
                    <a:pt x="8" y="2"/>
                    <a:pt x="-2" y="16"/>
                    <a:pt x="0" y="31"/>
                  </a:cubicBezTo>
                  <a:cubicBezTo>
                    <a:pt x="2" y="45"/>
                    <a:pt x="14" y="55"/>
                    <a:pt x="27" y="55"/>
                  </a:cubicBezTo>
                  <a:cubicBezTo>
                    <a:pt x="29" y="55"/>
                    <a:pt x="30" y="55"/>
                    <a:pt x="31" y="55"/>
                  </a:cubicBezTo>
                  <a:lnTo>
                    <a:pt x="34" y="54"/>
                  </a:lnTo>
                  <a:cubicBezTo>
                    <a:pt x="49" y="52"/>
                    <a:pt x="59" y="38"/>
                    <a:pt x="57" y="23"/>
                  </a:cubicBezTo>
                  <a:cubicBezTo>
                    <a:pt x="54" y="8"/>
                    <a:pt x="40" y="-2"/>
                    <a:pt x="25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 507">
              <a:extLst>
                <a:ext uri="{FF2B5EF4-FFF2-40B4-BE49-F238E27FC236}">
                  <a16:creationId xmlns:a16="http://schemas.microsoft.com/office/drawing/2014/main" id="{7576E237-D7F0-431B-B5C1-687855FC0255}"/>
                </a:ext>
              </a:extLst>
            </p:cNvPr>
            <p:cNvSpPr/>
            <p:nvPr/>
          </p:nvSpPr>
          <p:spPr>
            <a:xfrm>
              <a:off x="7166653" y="366998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18" y="3"/>
                  </a:moveTo>
                  <a:lnTo>
                    <a:pt x="16" y="4"/>
                  </a:lnTo>
                  <a:cubicBezTo>
                    <a:pt x="3" y="10"/>
                    <a:pt x="-4" y="26"/>
                    <a:pt x="3" y="40"/>
                  </a:cubicBezTo>
                  <a:cubicBezTo>
                    <a:pt x="7" y="50"/>
                    <a:pt x="17" y="56"/>
                    <a:pt x="28" y="56"/>
                  </a:cubicBezTo>
                  <a:cubicBezTo>
                    <a:pt x="32" y="56"/>
                    <a:pt x="36" y="55"/>
                    <a:pt x="39" y="54"/>
                  </a:cubicBezTo>
                  <a:lnTo>
                    <a:pt x="41" y="53"/>
                  </a:lnTo>
                  <a:cubicBezTo>
                    <a:pt x="55" y="46"/>
                    <a:pt x="61" y="30"/>
                    <a:pt x="55" y="16"/>
                  </a:cubicBezTo>
                  <a:cubicBezTo>
                    <a:pt x="48" y="2"/>
                    <a:pt x="32" y="-4"/>
                    <a:pt x="18" y="3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 508">
              <a:extLst>
                <a:ext uri="{FF2B5EF4-FFF2-40B4-BE49-F238E27FC236}">
                  <a16:creationId xmlns:a16="http://schemas.microsoft.com/office/drawing/2014/main" id="{CC9C2103-0976-493A-BA50-74F9FF65C786}"/>
                </a:ext>
              </a:extLst>
            </p:cNvPr>
            <p:cNvSpPr/>
            <p:nvPr/>
          </p:nvSpPr>
          <p:spPr>
            <a:xfrm>
              <a:off x="6879013" y="351554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32" y="57"/>
                  </a:moveTo>
                  <a:cubicBezTo>
                    <a:pt x="47" y="54"/>
                    <a:pt x="58" y="40"/>
                    <a:pt x="55" y="25"/>
                  </a:cubicBezTo>
                  <a:lnTo>
                    <a:pt x="55" y="23"/>
                  </a:lnTo>
                  <a:cubicBezTo>
                    <a:pt x="53" y="8"/>
                    <a:pt x="38" y="-2"/>
                    <a:pt x="23" y="0"/>
                  </a:cubicBezTo>
                  <a:cubicBezTo>
                    <a:pt x="8" y="2"/>
                    <a:pt x="-2" y="16"/>
                    <a:pt x="0" y="32"/>
                  </a:cubicBezTo>
                  <a:lnTo>
                    <a:pt x="1" y="34"/>
                  </a:lnTo>
                  <a:cubicBezTo>
                    <a:pt x="3" y="47"/>
                    <a:pt x="15" y="57"/>
                    <a:pt x="28" y="57"/>
                  </a:cubicBezTo>
                  <a:cubicBezTo>
                    <a:pt x="29" y="57"/>
                    <a:pt x="31" y="57"/>
                    <a:pt x="32" y="5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 509">
              <a:extLst>
                <a:ext uri="{FF2B5EF4-FFF2-40B4-BE49-F238E27FC236}">
                  <a16:creationId xmlns:a16="http://schemas.microsoft.com/office/drawing/2014/main" id="{E193D84D-25F8-467A-A0B1-448A27D30316}"/>
                </a:ext>
              </a:extLst>
            </p:cNvPr>
            <p:cNvSpPr/>
            <p:nvPr/>
          </p:nvSpPr>
          <p:spPr>
            <a:xfrm>
              <a:off x="7253413" y="359438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44" y="5"/>
                  </a:moveTo>
                  <a:cubicBezTo>
                    <a:pt x="31" y="-4"/>
                    <a:pt x="14" y="0"/>
                    <a:pt x="5" y="13"/>
                  </a:cubicBezTo>
                  <a:lnTo>
                    <a:pt x="4" y="15"/>
                  </a:lnTo>
                  <a:cubicBezTo>
                    <a:pt x="-4" y="27"/>
                    <a:pt x="0" y="45"/>
                    <a:pt x="13" y="53"/>
                  </a:cubicBezTo>
                  <a:cubicBezTo>
                    <a:pt x="17" y="56"/>
                    <a:pt x="22" y="57"/>
                    <a:pt x="28" y="57"/>
                  </a:cubicBezTo>
                  <a:cubicBezTo>
                    <a:pt x="37" y="57"/>
                    <a:pt x="46" y="53"/>
                    <a:pt x="51" y="45"/>
                  </a:cubicBezTo>
                  <a:lnTo>
                    <a:pt x="52" y="43"/>
                  </a:lnTo>
                  <a:cubicBezTo>
                    <a:pt x="60" y="30"/>
                    <a:pt x="56" y="13"/>
                    <a:pt x="44" y="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 510">
              <a:extLst>
                <a:ext uri="{FF2B5EF4-FFF2-40B4-BE49-F238E27FC236}">
                  <a16:creationId xmlns:a16="http://schemas.microsoft.com/office/drawing/2014/main" id="{B0DF82DF-1E78-4F93-B51C-C1926AA83C32}"/>
                </a:ext>
              </a:extLst>
            </p:cNvPr>
            <p:cNvSpPr/>
            <p:nvPr/>
          </p:nvSpPr>
          <p:spPr>
            <a:xfrm>
              <a:off x="7284013" y="3513029"/>
              <a:ext cx="194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57">
                  <a:moveTo>
                    <a:pt x="31" y="0"/>
                  </a:moveTo>
                  <a:cubicBezTo>
                    <a:pt x="16" y="-2"/>
                    <a:pt x="2" y="8"/>
                    <a:pt x="0" y="23"/>
                  </a:cubicBezTo>
                  <a:lnTo>
                    <a:pt x="0" y="25"/>
                  </a:lnTo>
                  <a:cubicBezTo>
                    <a:pt x="-2" y="40"/>
                    <a:pt x="8" y="54"/>
                    <a:pt x="23" y="57"/>
                  </a:cubicBezTo>
                  <a:cubicBezTo>
                    <a:pt x="24" y="57"/>
                    <a:pt x="26" y="57"/>
                    <a:pt x="27" y="57"/>
                  </a:cubicBezTo>
                  <a:cubicBezTo>
                    <a:pt x="41" y="57"/>
                    <a:pt x="52" y="47"/>
                    <a:pt x="54" y="33"/>
                  </a:cubicBezTo>
                  <a:lnTo>
                    <a:pt x="55" y="31"/>
                  </a:lnTo>
                  <a:cubicBezTo>
                    <a:pt x="57" y="16"/>
                    <a:pt x="46" y="2"/>
                    <a:pt x="31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 511">
              <a:extLst>
                <a:ext uri="{FF2B5EF4-FFF2-40B4-BE49-F238E27FC236}">
                  <a16:creationId xmlns:a16="http://schemas.microsoft.com/office/drawing/2014/main" id="{309A8875-5DC2-42C2-BA57-1E0368514802}"/>
                </a:ext>
              </a:extLst>
            </p:cNvPr>
            <p:cNvSpPr/>
            <p:nvPr/>
          </p:nvSpPr>
          <p:spPr>
            <a:xfrm>
              <a:off x="7285813" y="3477749"/>
              <a:ext cx="1980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75">
                  <a:moveTo>
                    <a:pt x="54" y="37"/>
                  </a:moveTo>
                  <a:cubicBezTo>
                    <a:pt x="55" y="35"/>
                    <a:pt x="56" y="32"/>
                    <a:pt x="55" y="29"/>
                  </a:cubicBezTo>
                  <a:lnTo>
                    <a:pt x="55" y="27"/>
                  </a:lnTo>
                  <a:cubicBezTo>
                    <a:pt x="55" y="12"/>
                    <a:pt x="43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1"/>
                    <a:pt x="0" y="13"/>
                    <a:pt x="0" y="29"/>
                  </a:cubicBezTo>
                  <a:lnTo>
                    <a:pt x="0" y="31"/>
                  </a:lnTo>
                  <a:cubicBezTo>
                    <a:pt x="0" y="33"/>
                    <a:pt x="1" y="36"/>
                    <a:pt x="2" y="38"/>
                  </a:cubicBezTo>
                  <a:cubicBezTo>
                    <a:pt x="1" y="41"/>
                    <a:pt x="1" y="43"/>
                    <a:pt x="1" y="46"/>
                  </a:cubicBezTo>
                  <a:lnTo>
                    <a:pt x="1" y="48"/>
                  </a:lnTo>
                  <a:cubicBezTo>
                    <a:pt x="0" y="63"/>
                    <a:pt x="13" y="75"/>
                    <a:pt x="28" y="75"/>
                  </a:cubicBezTo>
                  <a:cubicBezTo>
                    <a:pt x="43" y="75"/>
                    <a:pt x="56" y="63"/>
                    <a:pt x="56" y="48"/>
                  </a:cubicBezTo>
                  <a:lnTo>
                    <a:pt x="56" y="46"/>
                  </a:lnTo>
                  <a:cubicBezTo>
                    <a:pt x="56" y="43"/>
                    <a:pt x="55" y="40"/>
                    <a:pt x="54" y="3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 512">
              <a:extLst>
                <a:ext uri="{FF2B5EF4-FFF2-40B4-BE49-F238E27FC236}">
                  <a16:creationId xmlns:a16="http://schemas.microsoft.com/office/drawing/2014/main" id="{07E521AF-F0FD-4B13-AA91-F2BF64AA311D}"/>
                </a:ext>
              </a:extLst>
            </p:cNvPr>
            <p:cNvSpPr/>
            <p:nvPr/>
          </p:nvSpPr>
          <p:spPr>
            <a:xfrm>
              <a:off x="7277533" y="354182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36" y="1"/>
                  </a:moveTo>
                  <a:cubicBezTo>
                    <a:pt x="22" y="-3"/>
                    <a:pt x="6" y="5"/>
                    <a:pt x="2" y="20"/>
                  </a:cubicBezTo>
                  <a:lnTo>
                    <a:pt x="1" y="21"/>
                  </a:lnTo>
                  <a:cubicBezTo>
                    <a:pt x="-3" y="36"/>
                    <a:pt x="5" y="51"/>
                    <a:pt x="20" y="56"/>
                  </a:cubicBezTo>
                  <a:cubicBezTo>
                    <a:pt x="23" y="56"/>
                    <a:pt x="25" y="57"/>
                    <a:pt x="28" y="57"/>
                  </a:cubicBezTo>
                  <a:cubicBezTo>
                    <a:pt x="40" y="57"/>
                    <a:pt x="51" y="49"/>
                    <a:pt x="54" y="37"/>
                  </a:cubicBezTo>
                  <a:lnTo>
                    <a:pt x="55" y="35"/>
                  </a:lnTo>
                  <a:cubicBezTo>
                    <a:pt x="59" y="20"/>
                    <a:pt x="51" y="5"/>
                    <a:pt x="36" y="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 513">
              <a:extLst>
                <a:ext uri="{FF2B5EF4-FFF2-40B4-BE49-F238E27FC236}">
                  <a16:creationId xmlns:a16="http://schemas.microsoft.com/office/drawing/2014/main" id="{D0FCC948-C358-4448-9B8B-5387EE9A6BDA}"/>
                </a:ext>
              </a:extLst>
            </p:cNvPr>
            <p:cNvSpPr/>
            <p:nvPr/>
          </p:nvSpPr>
          <p:spPr>
            <a:xfrm>
              <a:off x="7267453" y="3568829"/>
              <a:ext cx="1980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6">
                  <a:moveTo>
                    <a:pt x="40" y="2"/>
                  </a:moveTo>
                  <a:cubicBezTo>
                    <a:pt x="26" y="-4"/>
                    <a:pt x="10" y="2"/>
                    <a:pt x="3" y="16"/>
                  </a:cubicBezTo>
                  <a:lnTo>
                    <a:pt x="2" y="17"/>
                  </a:lnTo>
                  <a:cubicBezTo>
                    <a:pt x="-4" y="31"/>
                    <a:pt x="2" y="48"/>
                    <a:pt x="16" y="54"/>
                  </a:cubicBezTo>
                  <a:cubicBezTo>
                    <a:pt x="20" y="56"/>
                    <a:pt x="24" y="56"/>
                    <a:pt x="28" y="56"/>
                  </a:cubicBezTo>
                  <a:cubicBezTo>
                    <a:pt x="38" y="56"/>
                    <a:pt x="48" y="51"/>
                    <a:pt x="53" y="40"/>
                  </a:cubicBezTo>
                  <a:lnTo>
                    <a:pt x="53" y="38"/>
                  </a:lnTo>
                  <a:cubicBezTo>
                    <a:pt x="60" y="25"/>
                    <a:pt x="54" y="8"/>
                    <a:pt x="40" y="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 514">
              <a:extLst>
                <a:ext uri="{FF2B5EF4-FFF2-40B4-BE49-F238E27FC236}">
                  <a16:creationId xmlns:a16="http://schemas.microsoft.com/office/drawing/2014/main" id="{6B56AAB7-EF7B-4F7A-9369-298831245699}"/>
                </a:ext>
              </a:extLst>
            </p:cNvPr>
            <p:cNvSpPr/>
            <p:nvPr/>
          </p:nvSpPr>
          <p:spPr>
            <a:xfrm>
              <a:off x="7236133" y="361778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47" y="7"/>
                  </a:moveTo>
                  <a:cubicBezTo>
                    <a:pt x="35" y="-3"/>
                    <a:pt x="18" y="-2"/>
                    <a:pt x="8" y="10"/>
                  </a:cubicBezTo>
                  <a:lnTo>
                    <a:pt x="6" y="11"/>
                  </a:lnTo>
                  <a:cubicBezTo>
                    <a:pt x="-4" y="23"/>
                    <a:pt x="-2" y="40"/>
                    <a:pt x="9" y="50"/>
                  </a:cubicBezTo>
                  <a:cubicBezTo>
                    <a:pt x="14" y="55"/>
                    <a:pt x="21" y="57"/>
                    <a:pt x="27" y="57"/>
                  </a:cubicBezTo>
                  <a:cubicBezTo>
                    <a:pt x="35" y="57"/>
                    <a:pt x="43" y="54"/>
                    <a:pt x="48" y="47"/>
                  </a:cubicBezTo>
                  <a:lnTo>
                    <a:pt x="49" y="46"/>
                  </a:lnTo>
                  <a:cubicBezTo>
                    <a:pt x="59" y="34"/>
                    <a:pt x="58" y="17"/>
                    <a:pt x="47" y="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 515">
              <a:extLst>
                <a:ext uri="{FF2B5EF4-FFF2-40B4-BE49-F238E27FC236}">
                  <a16:creationId xmlns:a16="http://schemas.microsoft.com/office/drawing/2014/main" id="{FC84C7A9-BDC7-418F-90BA-FF9D19F135D3}"/>
                </a:ext>
              </a:extLst>
            </p:cNvPr>
            <p:cNvSpPr/>
            <p:nvPr/>
          </p:nvSpPr>
          <p:spPr>
            <a:xfrm>
              <a:off x="6927613" y="3619589"/>
              <a:ext cx="2016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7">
                  <a:moveTo>
                    <a:pt x="49" y="10"/>
                  </a:moveTo>
                  <a:cubicBezTo>
                    <a:pt x="39" y="-2"/>
                    <a:pt x="21" y="-3"/>
                    <a:pt x="10" y="7"/>
                  </a:cubicBezTo>
                  <a:cubicBezTo>
                    <a:pt x="-2" y="17"/>
                    <a:pt x="-3" y="35"/>
                    <a:pt x="7" y="46"/>
                  </a:cubicBezTo>
                  <a:lnTo>
                    <a:pt x="9" y="48"/>
                  </a:lnTo>
                  <a:cubicBezTo>
                    <a:pt x="14" y="54"/>
                    <a:pt x="22" y="57"/>
                    <a:pt x="29" y="57"/>
                  </a:cubicBezTo>
                  <a:cubicBezTo>
                    <a:pt x="36" y="57"/>
                    <a:pt x="42" y="55"/>
                    <a:pt x="48" y="50"/>
                  </a:cubicBezTo>
                  <a:cubicBezTo>
                    <a:pt x="59" y="40"/>
                    <a:pt x="60" y="22"/>
                    <a:pt x="50" y="1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 516">
              <a:extLst>
                <a:ext uri="{FF2B5EF4-FFF2-40B4-BE49-F238E27FC236}">
                  <a16:creationId xmlns:a16="http://schemas.microsoft.com/office/drawing/2014/main" id="{C23642C1-A115-41BA-BC9D-DE32D58F594F}"/>
                </a:ext>
              </a:extLst>
            </p:cNvPr>
            <p:cNvSpPr/>
            <p:nvPr/>
          </p:nvSpPr>
          <p:spPr>
            <a:xfrm>
              <a:off x="6910333" y="359654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51" y="14"/>
                  </a:moveTo>
                  <a:lnTo>
                    <a:pt x="50" y="13"/>
                  </a:lnTo>
                  <a:cubicBezTo>
                    <a:pt x="42" y="0"/>
                    <a:pt x="25" y="-4"/>
                    <a:pt x="12" y="5"/>
                  </a:cubicBezTo>
                  <a:cubicBezTo>
                    <a:pt x="-1" y="13"/>
                    <a:pt x="-4" y="30"/>
                    <a:pt x="4" y="43"/>
                  </a:cubicBezTo>
                  <a:lnTo>
                    <a:pt x="5" y="45"/>
                  </a:lnTo>
                  <a:cubicBezTo>
                    <a:pt x="10" y="53"/>
                    <a:pt x="19" y="57"/>
                    <a:pt x="28" y="57"/>
                  </a:cubicBezTo>
                  <a:cubicBezTo>
                    <a:pt x="33" y="57"/>
                    <a:pt x="39" y="56"/>
                    <a:pt x="43" y="52"/>
                  </a:cubicBezTo>
                  <a:cubicBezTo>
                    <a:pt x="56" y="44"/>
                    <a:pt x="60" y="27"/>
                    <a:pt x="51" y="14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 517">
              <a:extLst>
                <a:ext uri="{FF2B5EF4-FFF2-40B4-BE49-F238E27FC236}">
                  <a16:creationId xmlns:a16="http://schemas.microsoft.com/office/drawing/2014/main" id="{D85F1B7A-7A94-452A-B1ED-2BC14B4561DB}"/>
                </a:ext>
              </a:extLst>
            </p:cNvPr>
            <p:cNvSpPr/>
            <p:nvPr/>
          </p:nvSpPr>
          <p:spPr>
            <a:xfrm>
              <a:off x="6948492" y="364010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47" y="8"/>
                  </a:moveTo>
                  <a:lnTo>
                    <a:pt x="45" y="7"/>
                  </a:lnTo>
                  <a:cubicBezTo>
                    <a:pt x="34" y="-3"/>
                    <a:pt x="16" y="-2"/>
                    <a:pt x="7" y="10"/>
                  </a:cubicBezTo>
                  <a:cubicBezTo>
                    <a:pt x="-3" y="21"/>
                    <a:pt x="-2" y="39"/>
                    <a:pt x="10" y="49"/>
                  </a:cubicBezTo>
                  <a:lnTo>
                    <a:pt x="11" y="50"/>
                  </a:lnTo>
                  <a:cubicBezTo>
                    <a:pt x="16" y="54"/>
                    <a:pt x="23" y="56"/>
                    <a:pt x="29" y="56"/>
                  </a:cubicBezTo>
                  <a:cubicBezTo>
                    <a:pt x="37" y="56"/>
                    <a:pt x="45" y="53"/>
                    <a:pt x="50" y="47"/>
                  </a:cubicBezTo>
                  <a:cubicBezTo>
                    <a:pt x="60" y="35"/>
                    <a:pt x="59" y="18"/>
                    <a:pt x="47" y="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 518">
              <a:extLst>
                <a:ext uri="{FF2B5EF4-FFF2-40B4-BE49-F238E27FC236}">
                  <a16:creationId xmlns:a16="http://schemas.microsoft.com/office/drawing/2014/main" id="{69D1C354-6674-4CA7-BE29-E2F30D540D62}"/>
                </a:ext>
              </a:extLst>
            </p:cNvPr>
            <p:cNvSpPr/>
            <p:nvPr/>
          </p:nvSpPr>
          <p:spPr>
            <a:xfrm>
              <a:off x="6895933" y="357098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53" y="17"/>
                  </a:moveTo>
                  <a:lnTo>
                    <a:pt x="53" y="16"/>
                  </a:lnTo>
                  <a:cubicBezTo>
                    <a:pt x="46" y="2"/>
                    <a:pt x="30" y="-4"/>
                    <a:pt x="16" y="2"/>
                  </a:cubicBezTo>
                  <a:cubicBezTo>
                    <a:pt x="2" y="9"/>
                    <a:pt x="-4" y="25"/>
                    <a:pt x="3" y="39"/>
                  </a:cubicBezTo>
                  <a:lnTo>
                    <a:pt x="4" y="41"/>
                  </a:lnTo>
                  <a:cubicBezTo>
                    <a:pt x="8" y="51"/>
                    <a:pt x="18" y="57"/>
                    <a:pt x="28" y="57"/>
                  </a:cubicBezTo>
                  <a:cubicBezTo>
                    <a:pt x="32" y="57"/>
                    <a:pt x="36" y="56"/>
                    <a:pt x="40" y="54"/>
                  </a:cubicBezTo>
                  <a:cubicBezTo>
                    <a:pt x="54" y="48"/>
                    <a:pt x="60" y="31"/>
                    <a:pt x="53" y="1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 519">
              <a:extLst>
                <a:ext uri="{FF2B5EF4-FFF2-40B4-BE49-F238E27FC236}">
                  <a16:creationId xmlns:a16="http://schemas.microsoft.com/office/drawing/2014/main" id="{158ED431-282D-4A86-8724-CFBE59DDC5A6}"/>
                </a:ext>
              </a:extLst>
            </p:cNvPr>
            <p:cNvSpPr/>
            <p:nvPr/>
          </p:nvSpPr>
          <p:spPr>
            <a:xfrm>
              <a:off x="6885493" y="354398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54" y="21"/>
                  </a:moveTo>
                  <a:lnTo>
                    <a:pt x="54" y="19"/>
                  </a:lnTo>
                  <a:cubicBezTo>
                    <a:pt x="50" y="5"/>
                    <a:pt x="34" y="-4"/>
                    <a:pt x="20" y="1"/>
                  </a:cubicBezTo>
                  <a:cubicBezTo>
                    <a:pt x="5" y="5"/>
                    <a:pt x="-3" y="21"/>
                    <a:pt x="1" y="35"/>
                  </a:cubicBezTo>
                  <a:lnTo>
                    <a:pt x="2" y="37"/>
                  </a:lnTo>
                  <a:cubicBezTo>
                    <a:pt x="5" y="49"/>
                    <a:pt x="16" y="57"/>
                    <a:pt x="28" y="57"/>
                  </a:cubicBezTo>
                  <a:cubicBezTo>
                    <a:pt x="31" y="57"/>
                    <a:pt x="34" y="56"/>
                    <a:pt x="36" y="55"/>
                  </a:cubicBezTo>
                  <a:cubicBezTo>
                    <a:pt x="51" y="51"/>
                    <a:pt x="59" y="35"/>
                    <a:pt x="54" y="2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 520">
              <a:extLst>
                <a:ext uri="{FF2B5EF4-FFF2-40B4-BE49-F238E27FC236}">
                  <a16:creationId xmlns:a16="http://schemas.microsoft.com/office/drawing/2014/main" id="{6209E02F-7A15-41F4-AFAF-7C78FDBF2812}"/>
                </a:ext>
              </a:extLst>
            </p:cNvPr>
            <p:cNvSpPr/>
            <p:nvPr/>
          </p:nvSpPr>
          <p:spPr>
            <a:xfrm>
              <a:off x="7053253" y="3686909"/>
              <a:ext cx="2016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5">
                  <a:moveTo>
                    <a:pt x="33" y="0"/>
                  </a:moveTo>
                  <a:lnTo>
                    <a:pt x="31" y="0"/>
                  </a:lnTo>
                  <a:cubicBezTo>
                    <a:pt x="16" y="-2"/>
                    <a:pt x="2" y="8"/>
                    <a:pt x="0" y="23"/>
                  </a:cubicBezTo>
                  <a:cubicBezTo>
                    <a:pt x="-2" y="38"/>
                    <a:pt x="9" y="52"/>
                    <a:pt x="24" y="54"/>
                  </a:cubicBezTo>
                  <a:lnTo>
                    <a:pt x="26" y="55"/>
                  </a:lnTo>
                  <a:cubicBezTo>
                    <a:pt x="27" y="55"/>
                    <a:pt x="28" y="55"/>
                    <a:pt x="30" y="55"/>
                  </a:cubicBezTo>
                  <a:cubicBezTo>
                    <a:pt x="43" y="55"/>
                    <a:pt x="55" y="45"/>
                    <a:pt x="57" y="31"/>
                  </a:cubicBezTo>
                  <a:cubicBezTo>
                    <a:pt x="59" y="16"/>
                    <a:pt x="48" y="2"/>
                    <a:pt x="33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 521">
              <a:extLst>
                <a:ext uri="{FF2B5EF4-FFF2-40B4-BE49-F238E27FC236}">
                  <a16:creationId xmlns:a16="http://schemas.microsoft.com/office/drawing/2014/main" id="{1FD28F52-9598-40BC-BCC0-BB2F257B5257}"/>
                </a:ext>
              </a:extLst>
            </p:cNvPr>
            <p:cNvSpPr/>
            <p:nvPr/>
          </p:nvSpPr>
          <p:spPr>
            <a:xfrm>
              <a:off x="7019412" y="3288749"/>
              <a:ext cx="2016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5">
                  <a:moveTo>
                    <a:pt x="27" y="55"/>
                  </a:moveTo>
                  <a:cubicBezTo>
                    <a:pt x="30" y="55"/>
                    <a:pt x="33" y="55"/>
                    <a:pt x="35" y="54"/>
                  </a:cubicBezTo>
                  <a:lnTo>
                    <a:pt x="37" y="54"/>
                  </a:lnTo>
                  <a:cubicBezTo>
                    <a:pt x="52" y="49"/>
                    <a:pt x="60" y="34"/>
                    <a:pt x="55" y="19"/>
                  </a:cubicBezTo>
                  <a:cubicBezTo>
                    <a:pt x="51" y="5"/>
                    <a:pt x="35" y="-4"/>
                    <a:pt x="21" y="1"/>
                  </a:cubicBezTo>
                  <a:lnTo>
                    <a:pt x="19" y="2"/>
                  </a:lnTo>
                  <a:cubicBezTo>
                    <a:pt x="4" y="6"/>
                    <a:pt x="-4" y="22"/>
                    <a:pt x="1" y="36"/>
                  </a:cubicBezTo>
                  <a:cubicBezTo>
                    <a:pt x="5" y="48"/>
                    <a:pt x="15" y="55"/>
                    <a:pt x="27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 522">
              <a:extLst>
                <a:ext uri="{FF2B5EF4-FFF2-40B4-BE49-F238E27FC236}">
                  <a16:creationId xmlns:a16="http://schemas.microsoft.com/office/drawing/2014/main" id="{8109A598-265A-42CD-9B4E-D1AC491C8FFF}"/>
                </a:ext>
              </a:extLst>
            </p:cNvPr>
            <p:cNvSpPr/>
            <p:nvPr/>
          </p:nvSpPr>
          <p:spPr>
            <a:xfrm>
              <a:off x="7082053" y="3689068"/>
              <a:ext cx="2052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5">
                  <a:moveTo>
                    <a:pt x="30" y="0"/>
                  </a:moveTo>
                  <a:lnTo>
                    <a:pt x="28" y="0"/>
                  </a:lnTo>
                  <a:cubicBezTo>
                    <a:pt x="13" y="0"/>
                    <a:pt x="0" y="12"/>
                    <a:pt x="0" y="28"/>
                  </a:cubicBezTo>
                  <a:cubicBezTo>
                    <a:pt x="0" y="43"/>
                    <a:pt x="13" y="55"/>
                    <a:pt x="28" y="55"/>
                  </a:cubicBezTo>
                  <a:lnTo>
                    <a:pt x="30" y="55"/>
                  </a:lnTo>
                  <a:cubicBezTo>
                    <a:pt x="46" y="55"/>
                    <a:pt x="58" y="42"/>
                    <a:pt x="58" y="27"/>
                  </a:cubicBezTo>
                  <a:cubicBezTo>
                    <a:pt x="58" y="12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 523">
              <a:extLst>
                <a:ext uri="{FF2B5EF4-FFF2-40B4-BE49-F238E27FC236}">
                  <a16:creationId xmlns:a16="http://schemas.microsoft.com/office/drawing/2014/main" id="{6C0DF9A5-F426-424B-8CB8-04A0724C7644}"/>
                </a:ext>
              </a:extLst>
            </p:cNvPr>
            <p:cNvSpPr/>
            <p:nvPr/>
          </p:nvSpPr>
          <p:spPr>
            <a:xfrm>
              <a:off x="7024812" y="368078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37" y="1"/>
                  </a:moveTo>
                  <a:lnTo>
                    <a:pt x="35" y="1"/>
                  </a:lnTo>
                  <a:cubicBezTo>
                    <a:pt x="20" y="-3"/>
                    <a:pt x="5" y="5"/>
                    <a:pt x="1" y="20"/>
                  </a:cubicBezTo>
                  <a:cubicBezTo>
                    <a:pt x="-3" y="34"/>
                    <a:pt x="5" y="50"/>
                    <a:pt x="20" y="54"/>
                  </a:cubicBezTo>
                  <a:lnTo>
                    <a:pt x="22" y="55"/>
                  </a:lnTo>
                  <a:cubicBezTo>
                    <a:pt x="24" y="55"/>
                    <a:pt x="27" y="56"/>
                    <a:pt x="29" y="56"/>
                  </a:cubicBezTo>
                  <a:cubicBezTo>
                    <a:pt x="41" y="56"/>
                    <a:pt x="52" y="48"/>
                    <a:pt x="56" y="36"/>
                  </a:cubicBezTo>
                  <a:cubicBezTo>
                    <a:pt x="60" y="21"/>
                    <a:pt x="52" y="6"/>
                    <a:pt x="37" y="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 524">
              <a:extLst>
                <a:ext uri="{FF2B5EF4-FFF2-40B4-BE49-F238E27FC236}">
                  <a16:creationId xmlns:a16="http://schemas.microsoft.com/office/drawing/2014/main" id="{97D4596E-E9C1-4BEF-A6F8-1C1890415659}"/>
                </a:ext>
              </a:extLst>
            </p:cNvPr>
            <p:cNvSpPr/>
            <p:nvPr/>
          </p:nvSpPr>
          <p:spPr>
            <a:xfrm>
              <a:off x="6997453" y="367106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41" y="3"/>
                  </a:moveTo>
                  <a:lnTo>
                    <a:pt x="39" y="3"/>
                  </a:lnTo>
                  <a:cubicBezTo>
                    <a:pt x="25" y="-4"/>
                    <a:pt x="9" y="3"/>
                    <a:pt x="3" y="16"/>
                  </a:cubicBezTo>
                  <a:cubicBezTo>
                    <a:pt x="-4" y="30"/>
                    <a:pt x="2" y="47"/>
                    <a:pt x="16" y="53"/>
                  </a:cubicBezTo>
                  <a:lnTo>
                    <a:pt x="18" y="54"/>
                  </a:lnTo>
                  <a:cubicBezTo>
                    <a:pt x="22" y="55"/>
                    <a:pt x="26" y="56"/>
                    <a:pt x="29" y="56"/>
                  </a:cubicBezTo>
                  <a:cubicBezTo>
                    <a:pt x="40" y="56"/>
                    <a:pt x="50" y="50"/>
                    <a:pt x="55" y="40"/>
                  </a:cubicBezTo>
                  <a:cubicBezTo>
                    <a:pt x="61" y="26"/>
                    <a:pt x="55" y="10"/>
                    <a:pt x="41" y="3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 525">
              <a:extLst>
                <a:ext uri="{FF2B5EF4-FFF2-40B4-BE49-F238E27FC236}">
                  <a16:creationId xmlns:a16="http://schemas.microsoft.com/office/drawing/2014/main" id="{79384065-535E-4F97-A88B-35E988036C3F}"/>
                </a:ext>
              </a:extLst>
            </p:cNvPr>
            <p:cNvSpPr/>
            <p:nvPr/>
          </p:nvSpPr>
          <p:spPr>
            <a:xfrm>
              <a:off x="7032012" y="349718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1" y="34"/>
                  </a:moveTo>
                  <a:cubicBezTo>
                    <a:pt x="1" y="35"/>
                    <a:pt x="1" y="36"/>
                    <a:pt x="2" y="36"/>
                  </a:cubicBezTo>
                  <a:cubicBezTo>
                    <a:pt x="5" y="49"/>
                    <a:pt x="16" y="57"/>
                    <a:pt x="28" y="57"/>
                  </a:cubicBezTo>
                  <a:cubicBezTo>
                    <a:pt x="31" y="57"/>
                    <a:pt x="33" y="57"/>
                    <a:pt x="35" y="56"/>
                  </a:cubicBezTo>
                  <a:cubicBezTo>
                    <a:pt x="50" y="52"/>
                    <a:pt x="59" y="37"/>
                    <a:pt x="55" y="22"/>
                  </a:cubicBezTo>
                  <a:lnTo>
                    <a:pt x="55" y="21"/>
                  </a:lnTo>
                  <a:cubicBezTo>
                    <a:pt x="51" y="6"/>
                    <a:pt x="36" y="-3"/>
                    <a:pt x="21" y="1"/>
                  </a:cubicBezTo>
                  <a:cubicBezTo>
                    <a:pt x="6" y="4"/>
                    <a:pt x="-3" y="19"/>
                    <a:pt x="1" y="34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 526">
              <a:extLst>
                <a:ext uri="{FF2B5EF4-FFF2-40B4-BE49-F238E27FC236}">
                  <a16:creationId xmlns:a16="http://schemas.microsoft.com/office/drawing/2014/main" id="{E635FBEE-3CB4-4151-9AC9-39B171D97522}"/>
                </a:ext>
              </a:extLst>
            </p:cNvPr>
            <p:cNvSpPr/>
            <p:nvPr/>
          </p:nvSpPr>
          <p:spPr>
            <a:xfrm>
              <a:off x="7124893" y="345974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51" y="14"/>
                  </a:moveTo>
                  <a:cubicBezTo>
                    <a:pt x="44" y="1"/>
                    <a:pt x="27" y="-4"/>
                    <a:pt x="14" y="4"/>
                  </a:cubicBezTo>
                  <a:cubicBezTo>
                    <a:pt x="0" y="11"/>
                    <a:pt x="-4" y="28"/>
                    <a:pt x="4" y="41"/>
                  </a:cubicBezTo>
                  <a:lnTo>
                    <a:pt x="4" y="43"/>
                  </a:lnTo>
                  <a:cubicBezTo>
                    <a:pt x="9" y="52"/>
                    <a:pt x="19" y="57"/>
                    <a:pt x="28" y="57"/>
                  </a:cubicBezTo>
                  <a:cubicBezTo>
                    <a:pt x="33" y="57"/>
                    <a:pt x="38" y="56"/>
                    <a:pt x="42" y="53"/>
                  </a:cubicBezTo>
                  <a:cubicBezTo>
                    <a:pt x="55" y="46"/>
                    <a:pt x="60" y="29"/>
                    <a:pt x="52" y="16"/>
                  </a:cubicBezTo>
                  <a:cubicBezTo>
                    <a:pt x="52" y="15"/>
                    <a:pt x="52" y="14"/>
                    <a:pt x="51" y="14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 527">
              <a:extLst>
                <a:ext uri="{FF2B5EF4-FFF2-40B4-BE49-F238E27FC236}">
                  <a16:creationId xmlns:a16="http://schemas.microsoft.com/office/drawing/2014/main" id="{AFB9309A-FFCA-4C77-B11A-0AFAAA108257}"/>
                </a:ext>
              </a:extLst>
            </p:cNvPr>
            <p:cNvSpPr/>
            <p:nvPr/>
          </p:nvSpPr>
          <p:spPr>
            <a:xfrm>
              <a:off x="7075933" y="3434189"/>
              <a:ext cx="2016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5">
                  <a:moveTo>
                    <a:pt x="27" y="55"/>
                  </a:move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47" y="54"/>
                    <a:pt x="58" y="40"/>
                    <a:pt x="57" y="25"/>
                  </a:cubicBezTo>
                  <a:cubicBezTo>
                    <a:pt x="56" y="10"/>
                    <a:pt x="42" y="-1"/>
                    <a:pt x="27" y="0"/>
                  </a:cubicBezTo>
                  <a:cubicBezTo>
                    <a:pt x="26" y="0"/>
                    <a:pt x="25" y="0"/>
                    <a:pt x="25" y="0"/>
                  </a:cubicBezTo>
                  <a:cubicBezTo>
                    <a:pt x="10" y="2"/>
                    <a:pt x="-2" y="15"/>
                    <a:pt x="0" y="31"/>
                  </a:cubicBezTo>
                  <a:cubicBezTo>
                    <a:pt x="1" y="45"/>
                    <a:pt x="13" y="55"/>
                    <a:pt x="27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 528">
              <a:extLst>
                <a:ext uri="{FF2B5EF4-FFF2-40B4-BE49-F238E27FC236}">
                  <a16:creationId xmlns:a16="http://schemas.microsoft.com/office/drawing/2014/main" id="{007AE0C2-F08D-490E-AB42-C6E7B1D97554}"/>
                </a:ext>
              </a:extLst>
            </p:cNvPr>
            <p:cNvSpPr/>
            <p:nvPr/>
          </p:nvSpPr>
          <p:spPr>
            <a:xfrm>
              <a:off x="7123093" y="351230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12" y="52"/>
                  </a:moveTo>
                  <a:cubicBezTo>
                    <a:pt x="17" y="55"/>
                    <a:pt x="22" y="57"/>
                    <a:pt x="27" y="57"/>
                  </a:cubicBezTo>
                  <a:cubicBezTo>
                    <a:pt x="36" y="57"/>
                    <a:pt x="45" y="53"/>
                    <a:pt x="50" y="45"/>
                  </a:cubicBezTo>
                  <a:cubicBezTo>
                    <a:pt x="51" y="44"/>
                    <a:pt x="51" y="43"/>
                    <a:pt x="51" y="43"/>
                  </a:cubicBezTo>
                  <a:cubicBezTo>
                    <a:pt x="60" y="30"/>
                    <a:pt x="56" y="13"/>
                    <a:pt x="43" y="5"/>
                  </a:cubicBezTo>
                  <a:cubicBezTo>
                    <a:pt x="31" y="-4"/>
                    <a:pt x="14" y="0"/>
                    <a:pt x="5" y="12"/>
                  </a:cubicBezTo>
                  <a:cubicBezTo>
                    <a:pt x="5" y="13"/>
                    <a:pt x="5" y="13"/>
                    <a:pt x="4" y="14"/>
                  </a:cubicBezTo>
                  <a:cubicBezTo>
                    <a:pt x="-4" y="26"/>
                    <a:pt x="-1" y="44"/>
                    <a:pt x="12" y="5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 529">
              <a:extLst>
                <a:ext uri="{FF2B5EF4-FFF2-40B4-BE49-F238E27FC236}">
                  <a16:creationId xmlns:a16="http://schemas.microsoft.com/office/drawing/2014/main" id="{927B3248-DBEC-4911-8DE2-EB9E876ABBC3}"/>
                </a:ext>
              </a:extLst>
            </p:cNvPr>
            <p:cNvSpPr/>
            <p:nvPr/>
          </p:nvSpPr>
          <p:spPr>
            <a:xfrm>
              <a:off x="7131373" y="348494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0" y="27"/>
                  </a:moveTo>
                  <a:cubicBezTo>
                    <a:pt x="0" y="28"/>
                    <a:pt x="0" y="28"/>
                    <a:pt x="0" y="29"/>
                  </a:cubicBezTo>
                  <a:cubicBezTo>
                    <a:pt x="0" y="44"/>
                    <a:pt x="12" y="56"/>
                    <a:pt x="28" y="57"/>
                  </a:cubicBezTo>
                  <a:cubicBezTo>
                    <a:pt x="43" y="57"/>
                    <a:pt x="55" y="45"/>
                    <a:pt x="56" y="29"/>
                  </a:cubicBezTo>
                  <a:cubicBezTo>
                    <a:pt x="56" y="29"/>
                    <a:pt x="56" y="28"/>
                    <a:pt x="56" y="27"/>
                  </a:cubicBezTo>
                  <a:cubicBezTo>
                    <a:pt x="56" y="12"/>
                    <a:pt x="43" y="0"/>
                    <a:pt x="28" y="0"/>
                  </a:cubicBezTo>
                  <a:cubicBezTo>
                    <a:pt x="13" y="0"/>
                    <a:pt x="0" y="12"/>
                    <a:pt x="0" y="2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 530">
              <a:extLst>
                <a:ext uri="{FF2B5EF4-FFF2-40B4-BE49-F238E27FC236}">
                  <a16:creationId xmlns:a16="http://schemas.microsoft.com/office/drawing/2014/main" id="{892F38F9-5F78-4775-BC08-C2C4FE6CB381}"/>
                </a:ext>
              </a:extLst>
            </p:cNvPr>
            <p:cNvSpPr/>
            <p:nvPr/>
          </p:nvSpPr>
          <p:spPr>
            <a:xfrm>
              <a:off x="7072693" y="3534268"/>
              <a:ext cx="2016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5">
                  <a:moveTo>
                    <a:pt x="1" y="23"/>
                  </a:moveTo>
                  <a:cubicBezTo>
                    <a:pt x="-2" y="38"/>
                    <a:pt x="8" y="52"/>
                    <a:pt x="23" y="54"/>
                  </a:cubicBezTo>
                  <a:cubicBezTo>
                    <a:pt x="24" y="55"/>
                    <a:pt x="25" y="55"/>
                    <a:pt x="25" y="55"/>
                  </a:cubicBezTo>
                  <a:cubicBezTo>
                    <a:pt x="27" y="55"/>
                    <a:pt x="28" y="55"/>
                    <a:pt x="30" y="55"/>
                  </a:cubicBezTo>
                  <a:cubicBezTo>
                    <a:pt x="43" y="55"/>
                    <a:pt x="55" y="45"/>
                    <a:pt x="57" y="32"/>
                  </a:cubicBezTo>
                  <a:cubicBezTo>
                    <a:pt x="59" y="17"/>
                    <a:pt x="49" y="3"/>
                    <a:pt x="34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17" y="-3"/>
                    <a:pt x="3" y="8"/>
                    <a:pt x="1" y="23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 531">
              <a:extLst>
                <a:ext uri="{FF2B5EF4-FFF2-40B4-BE49-F238E27FC236}">
                  <a16:creationId xmlns:a16="http://schemas.microsoft.com/office/drawing/2014/main" id="{AB4C2C4F-1A76-48AE-81DF-8CCE80F46FEA}"/>
                </a:ext>
              </a:extLst>
            </p:cNvPr>
            <p:cNvSpPr/>
            <p:nvPr/>
          </p:nvSpPr>
          <p:spPr>
            <a:xfrm>
              <a:off x="7101133" y="3530668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2" y="39"/>
                  </a:moveTo>
                  <a:cubicBezTo>
                    <a:pt x="6" y="49"/>
                    <a:pt x="16" y="56"/>
                    <a:pt x="27" y="56"/>
                  </a:cubicBezTo>
                  <a:cubicBezTo>
                    <a:pt x="31" y="56"/>
                    <a:pt x="34" y="55"/>
                    <a:pt x="38" y="53"/>
                  </a:cubicBezTo>
                  <a:cubicBezTo>
                    <a:pt x="39" y="53"/>
                    <a:pt x="39" y="53"/>
                    <a:pt x="40" y="53"/>
                  </a:cubicBezTo>
                  <a:cubicBezTo>
                    <a:pt x="54" y="46"/>
                    <a:pt x="60" y="30"/>
                    <a:pt x="54" y="16"/>
                  </a:cubicBezTo>
                  <a:cubicBezTo>
                    <a:pt x="48" y="2"/>
                    <a:pt x="31" y="-4"/>
                    <a:pt x="17" y="2"/>
                  </a:cubicBezTo>
                  <a:lnTo>
                    <a:pt x="16" y="3"/>
                  </a:lnTo>
                  <a:cubicBezTo>
                    <a:pt x="2" y="9"/>
                    <a:pt x="-4" y="25"/>
                    <a:pt x="2" y="3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 532">
              <a:extLst>
                <a:ext uri="{FF2B5EF4-FFF2-40B4-BE49-F238E27FC236}">
                  <a16:creationId xmlns:a16="http://schemas.microsoft.com/office/drawing/2014/main" id="{E3E5DA1E-AF70-49C8-8A67-41B7008D1858}"/>
                </a:ext>
              </a:extLst>
            </p:cNvPr>
            <p:cNvSpPr/>
            <p:nvPr/>
          </p:nvSpPr>
          <p:spPr>
            <a:xfrm>
              <a:off x="7104013" y="343958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42" y="4"/>
                  </a:moveTo>
                  <a:cubicBezTo>
                    <a:pt x="42" y="4"/>
                    <a:pt x="41" y="3"/>
                    <a:pt x="40" y="3"/>
                  </a:cubicBezTo>
                  <a:cubicBezTo>
                    <a:pt x="27" y="-4"/>
                    <a:pt x="10" y="1"/>
                    <a:pt x="3" y="15"/>
                  </a:cubicBezTo>
                  <a:cubicBezTo>
                    <a:pt x="-4" y="28"/>
                    <a:pt x="2" y="45"/>
                    <a:pt x="15" y="52"/>
                  </a:cubicBezTo>
                  <a:cubicBezTo>
                    <a:pt x="16" y="52"/>
                    <a:pt x="16" y="52"/>
                    <a:pt x="17" y="53"/>
                  </a:cubicBezTo>
                  <a:cubicBezTo>
                    <a:pt x="21" y="55"/>
                    <a:pt x="25" y="56"/>
                    <a:pt x="29" y="56"/>
                  </a:cubicBezTo>
                  <a:cubicBezTo>
                    <a:pt x="39" y="56"/>
                    <a:pt x="49" y="51"/>
                    <a:pt x="54" y="41"/>
                  </a:cubicBezTo>
                  <a:cubicBezTo>
                    <a:pt x="61" y="28"/>
                    <a:pt x="56" y="11"/>
                    <a:pt x="42" y="4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 533">
              <a:extLst>
                <a:ext uri="{FF2B5EF4-FFF2-40B4-BE49-F238E27FC236}">
                  <a16:creationId xmlns:a16="http://schemas.microsoft.com/office/drawing/2014/main" id="{E7CC410A-9AE7-4A14-AD87-127B22B007DA}"/>
                </a:ext>
              </a:extLst>
            </p:cNvPr>
            <p:cNvSpPr/>
            <p:nvPr/>
          </p:nvSpPr>
          <p:spPr>
            <a:xfrm>
              <a:off x="7033092" y="346838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2" y="19"/>
                  </a:moveTo>
                  <a:cubicBezTo>
                    <a:pt x="2" y="20"/>
                    <a:pt x="2" y="20"/>
                    <a:pt x="1" y="21"/>
                  </a:cubicBezTo>
                  <a:cubicBezTo>
                    <a:pt x="-3" y="36"/>
                    <a:pt x="4" y="51"/>
                    <a:pt x="19" y="56"/>
                  </a:cubicBezTo>
                  <a:cubicBezTo>
                    <a:pt x="22" y="57"/>
                    <a:pt x="25" y="57"/>
                    <a:pt x="28" y="57"/>
                  </a:cubicBezTo>
                  <a:cubicBezTo>
                    <a:pt x="39" y="57"/>
                    <a:pt x="50" y="50"/>
                    <a:pt x="54" y="38"/>
                  </a:cubicBezTo>
                  <a:lnTo>
                    <a:pt x="54" y="37"/>
                  </a:lnTo>
                  <a:cubicBezTo>
                    <a:pt x="59" y="22"/>
                    <a:pt x="51" y="7"/>
                    <a:pt x="37" y="2"/>
                  </a:cubicBezTo>
                  <a:cubicBezTo>
                    <a:pt x="23" y="-3"/>
                    <a:pt x="7" y="4"/>
                    <a:pt x="2" y="1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 534">
              <a:extLst>
                <a:ext uri="{FF2B5EF4-FFF2-40B4-BE49-F238E27FC236}">
                  <a16:creationId xmlns:a16="http://schemas.microsoft.com/office/drawing/2014/main" id="{FC47BE82-0944-47D9-BA7E-898409949E44}"/>
                </a:ext>
              </a:extLst>
            </p:cNvPr>
            <p:cNvSpPr/>
            <p:nvPr/>
          </p:nvSpPr>
          <p:spPr>
            <a:xfrm>
              <a:off x="7049292" y="3444989"/>
              <a:ext cx="2016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7">
                  <a:moveTo>
                    <a:pt x="51" y="11"/>
                  </a:moveTo>
                  <a:cubicBezTo>
                    <a:pt x="42" y="-1"/>
                    <a:pt x="24" y="-3"/>
                    <a:pt x="12" y="6"/>
                  </a:cubicBezTo>
                  <a:cubicBezTo>
                    <a:pt x="12" y="7"/>
                    <a:pt x="11" y="7"/>
                    <a:pt x="10" y="8"/>
                  </a:cubicBezTo>
                  <a:cubicBezTo>
                    <a:pt x="-1" y="17"/>
                    <a:pt x="-3" y="35"/>
                    <a:pt x="6" y="46"/>
                  </a:cubicBezTo>
                  <a:cubicBezTo>
                    <a:pt x="12" y="53"/>
                    <a:pt x="20" y="57"/>
                    <a:pt x="28" y="57"/>
                  </a:cubicBezTo>
                  <a:cubicBezTo>
                    <a:pt x="34" y="57"/>
                    <a:pt x="40" y="55"/>
                    <a:pt x="45" y="50"/>
                  </a:cubicBezTo>
                  <a:lnTo>
                    <a:pt x="46" y="50"/>
                  </a:lnTo>
                  <a:cubicBezTo>
                    <a:pt x="58" y="40"/>
                    <a:pt x="61" y="23"/>
                    <a:pt x="51" y="1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 535">
              <a:extLst>
                <a:ext uri="{FF2B5EF4-FFF2-40B4-BE49-F238E27FC236}">
                  <a16:creationId xmlns:a16="http://schemas.microsoft.com/office/drawing/2014/main" id="{B6B148AB-18D6-4CF2-9F9B-689BBB7D8ADE}"/>
                </a:ext>
              </a:extLst>
            </p:cNvPr>
            <p:cNvSpPr/>
            <p:nvPr/>
          </p:nvSpPr>
          <p:spPr>
            <a:xfrm>
              <a:off x="7046773" y="3521669"/>
              <a:ext cx="2016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7">
                  <a:moveTo>
                    <a:pt x="46" y="8"/>
                  </a:moveTo>
                  <a:cubicBezTo>
                    <a:pt x="35" y="-3"/>
                    <a:pt x="17" y="-2"/>
                    <a:pt x="7" y="9"/>
                  </a:cubicBezTo>
                  <a:cubicBezTo>
                    <a:pt x="-3" y="20"/>
                    <a:pt x="-3" y="38"/>
                    <a:pt x="9" y="48"/>
                  </a:cubicBezTo>
                  <a:cubicBezTo>
                    <a:pt x="9" y="49"/>
                    <a:pt x="10" y="49"/>
                    <a:pt x="10" y="50"/>
                  </a:cubicBezTo>
                  <a:cubicBezTo>
                    <a:pt x="16" y="55"/>
                    <a:pt x="22" y="57"/>
                    <a:pt x="29" y="57"/>
                  </a:cubicBezTo>
                  <a:cubicBezTo>
                    <a:pt x="36" y="57"/>
                    <a:pt x="44" y="54"/>
                    <a:pt x="49" y="48"/>
                  </a:cubicBezTo>
                  <a:cubicBezTo>
                    <a:pt x="60" y="36"/>
                    <a:pt x="59" y="19"/>
                    <a:pt x="47" y="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 536">
              <a:extLst>
                <a:ext uri="{FF2B5EF4-FFF2-40B4-BE49-F238E27FC236}">
                  <a16:creationId xmlns:a16="http://schemas.microsoft.com/office/drawing/2014/main" id="{7E702AE7-282E-4FD4-B8B9-7538895F9FD9}"/>
                </a:ext>
              </a:extLst>
            </p:cNvPr>
            <p:cNvSpPr/>
            <p:nvPr/>
          </p:nvSpPr>
          <p:spPr>
            <a:xfrm>
              <a:off x="6936613" y="3516269"/>
              <a:ext cx="286200" cy="11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6" h="323">
                  <a:moveTo>
                    <a:pt x="235" y="105"/>
                  </a:moveTo>
                  <a:cubicBezTo>
                    <a:pt x="247" y="105"/>
                    <a:pt x="258" y="97"/>
                    <a:pt x="261" y="86"/>
                  </a:cubicBezTo>
                  <a:cubicBezTo>
                    <a:pt x="266" y="71"/>
                    <a:pt x="258" y="56"/>
                    <a:pt x="244" y="51"/>
                  </a:cubicBezTo>
                  <a:lnTo>
                    <a:pt x="85" y="1"/>
                  </a:lnTo>
                  <a:lnTo>
                    <a:pt x="84" y="1"/>
                  </a:lnTo>
                  <a:cubicBezTo>
                    <a:pt x="83" y="0"/>
                    <a:pt x="82" y="0"/>
                    <a:pt x="81" y="0"/>
                  </a:cubicBezTo>
                  <a:cubicBezTo>
                    <a:pt x="80" y="0"/>
                    <a:pt x="79" y="0"/>
                    <a:pt x="79" y="0"/>
                  </a:cubicBezTo>
                  <a:lnTo>
                    <a:pt x="78" y="0"/>
                  </a:lnTo>
                  <a:cubicBezTo>
                    <a:pt x="77" y="0"/>
                    <a:pt x="77" y="0"/>
                    <a:pt x="76" y="0"/>
                  </a:cubicBezTo>
                  <a:lnTo>
                    <a:pt x="75" y="0"/>
                  </a:lnTo>
                  <a:lnTo>
                    <a:pt x="74" y="0"/>
                  </a:lnTo>
                  <a:cubicBezTo>
                    <a:pt x="73" y="0"/>
                    <a:pt x="73" y="0"/>
                    <a:pt x="72" y="0"/>
                  </a:cubicBezTo>
                  <a:cubicBezTo>
                    <a:pt x="71" y="1"/>
                    <a:pt x="71" y="1"/>
                    <a:pt x="70" y="1"/>
                  </a:cubicBezTo>
                  <a:cubicBezTo>
                    <a:pt x="60" y="3"/>
                    <a:pt x="52" y="12"/>
                    <a:pt x="50" y="22"/>
                  </a:cubicBezTo>
                  <a:lnTo>
                    <a:pt x="1" y="177"/>
                  </a:lnTo>
                  <a:cubicBezTo>
                    <a:pt x="-4" y="192"/>
                    <a:pt x="4" y="207"/>
                    <a:pt x="19" y="212"/>
                  </a:cubicBezTo>
                  <a:cubicBezTo>
                    <a:pt x="22" y="213"/>
                    <a:pt x="25" y="213"/>
                    <a:pt x="27" y="213"/>
                  </a:cubicBezTo>
                  <a:cubicBezTo>
                    <a:pt x="39" y="213"/>
                    <a:pt x="50" y="206"/>
                    <a:pt x="54" y="194"/>
                  </a:cubicBezTo>
                  <a:lnTo>
                    <a:pt x="79" y="112"/>
                  </a:lnTo>
                  <a:cubicBezTo>
                    <a:pt x="143" y="239"/>
                    <a:pt x="275" y="323"/>
                    <a:pt x="423" y="323"/>
                  </a:cubicBezTo>
                  <a:cubicBezTo>
                    <a:pt x="598" y="323"/>
                    <a:pt x="751" y="205"/>
                    <a:pt x="795" y="35"/>
                  </a:cubicBezTo>
                  <a:cubicBezTo>
                    <a:pt x="799" y="20"/>
                    <a:pt x="790" y="5"/>
                    <a:pt x="775" y="1"/>
                  </a:cubicBezTo>
                  <a:cubicBezTo>
                    <a:pt x="760" y="-2"/>
                    <a:pt x="745" y="6"/>
                    <a:pt x="741" y="21"/>
                  </a:cubicBezTo>
                  <a:cubicBezTo>
                    <a:pt x="704" y="167"/>
                    <a:pt x="573" y="268"/>
                    <a:pt x="423" y="268"/>
                  </a:cubicBezTo>
                  <a:cubicBezTo>
                    <a:pt x="290" y="268"/>
                    <a:pt x="172" y="189"/>
                    <a:pt x="121" y="70"/>
                  </a:cubicBezTo>
                  <a:lnTo>
                    <a:pt x="227" y="104"/>
                  </a:lnTo>
                  <a:cubicBezTo>
                    <a:pt x="230" y="105"/>
                    <a:pt x="232" y="105"/>
                    <a:pt x="235" y="10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 537">
              <a:extLst>
                <a:ext uri="{FF2B5EF4-FFF2-40B4-BE49-F238E27FC236}">
                  <a16:creationId xmlns:a16="http://schemas.microsoft.com/office/drawing/2014/main" id="{2D68E4AF-2FC8-4C9B-93FB-3DE46102645C}"/>
                </a:ext>
              </a:extLst>
            </p:cNvPr>
            <p:cNvSpPr/>
            <p:nvPr/>
          </p:nvSpPr>
          <p:spPr>
            <a:xfrm>
              <a:off x="6954253" y="3356069"/>
              <a:ext cx="291240" cy="11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22">
                  <a:moveTo>
                    <a:pt x="21" y="321"/>
                  </a:moveTo>
                  <a:cubicBezTo>
                    <a:pt x="24" y="322"/>
                    <a:pt x="26" y="322"/>
                    <a:pt x="28" y="322"/>
                  </a:cubicBezTo>
                  <a:cubicBezTo>
                    <a:pt x="40" y="322"/>
                    <a:pt x="52" y="314"/>
                    <a:pt x="55" y="302"/>
                  </a:cubicBezTo>
                  <a:cubicBezTo>
                    <a:pt x="92" y="156"/>
                    <a:pt x="223" y="55"/>
                    <a:pt x="374" y="55"/>
                  </a:cubicBezTo>
                  <a:cubicBezTo>
                    <a:pt x="503" y="55"/>
                    <a:pt x="619" y="131"/>
                    <a:pt x="672" y="245"/>
                  </a:cubicBezTo>
                  <a:lnTo>
                    <a:pt x="577" y="206"/>
                  </a:lnTo>
                  <a:cubicBezTo>
                    <a:pt x="563" y="200"/>
                    <a:pt x="546" y="207"/>
                    <a:pt x="541" y="221"/>
                  </a:cubicBezTo>
                  <a:cubicBezTo>
                    <a:pt x="535" y="235"/>
                    <a:pt x="542" y="251"/>
                    <a:pt x="556" y="257"/>
                  </a:cubicBezTo>
                  <a:lnTo>
                    <a:pt x="709" y="320"/>
                  </a:lnTo>
                  <a:cubicBezTo>
                    <a:pt x="712" y="322"/>
                    <a:pt x="716" y="322"/>
                    <a:pt x="719" y="322"/>
                  </a:cubicBezTo>
                  <a:cubicBezTo>
                    <a:pt x="729" y="322"/>
                    <a:pt x="739" y="317"/>
                    <a:pt x="744" y="307"/>
                  </a:cubicBezTo>
                  <a:cubicBezTo>
                    <a:pt x="744" y="307"/>
                    <a:pt x="744" y="306"/>
                    <a:pt x="745" y="305"/>
                  </a:cubicBezTo>
                  <a:lnTo>
                    <a:pt x="808" y="152"/>
                  </a:lnTo>
                  <a:cubicBezTo>
                    <a:pt x="814" y="138"/>
                    <a:pt x="807" y="122"/>
                    <a:pt x="793" y="116"/>
                  </a:cubicBezTo>
                  <a:cubicBezTo>
                    <a:pt x="779" y="110"/>
                    <a:pt x="763" y="117"/>
                    <a:pt x="757" y="131"/>
                  </a:cubicBezTo>
                  <a:lnTo>
                    <a:pt x="721" y="219"/>
                  </a:lnTo>
                  <a:cubicBezTo>
                    <a:pt x="658" y="87"/>
                    <a:pt x="524" y="0"/>
                    <a:pt x="374" y="0"/>
                  </a:cubicBezTo>
                  <a:cubicBezTo>
                    <a:pt x="198" y="0"/>
                    <a:pt x="45" y="118"/>
                    <a:pt x="1" y="288"/>
                  </a:cubicBezTo>
                  <a:cubicBezTo>
                    <a:pt x="-3" y="303"/>
                    <a:pt x="6" y="318"/>
                    <a:pt x="21" y="32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3934593"/>
            <a:ext cx="8064000" cy="47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ru-RU" sz="1600" dirty="0"/>
              <a:t>Ключом к искусственному интеллекту всегда было представление</a:t>
            </a:r>
            <a:endParaRPr sz="1600" dirty="0"/>
          </a:p>
        </p:txBody>
      </p:sp>
      <p:pic>
        <p:nvPicPr>
          <p:cNvPr id="2050" name="Picture 2" descr="Что умеет машинное зрение?">
            <a:extLst>
              <a:ext uri="{FF2B5EF4-FFF2-40B4-BE49-F238E27FC236}">
                <a16:creationId xmlns:a16="http://schemas.microsoft.com/office/drawing/2014/main" id="{FC53B91F-ACFD-4CFE-905B-81318440E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7984"/>
            <a:ext cx="9144000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3;p13">
            <a:extLst>
              <a:ext uri="{FF2B5EF4-FFF2-40B4-BE49-F238E27FC236}">
                <a16:creationId xmlns:a16="http://schemas.microsoft.com/office/drawing/2014/main" id="{F96949F6-474C-452D-B04D-45361849325F}"/>
              </a:ext>
            </a:extLst>
          </p:cNvPr>
          <p:cNvSpPr txBox="1">
            <a:spLocks/>
          </p:cNvSpPr>
          <p:nvPr/>
        </p:nvSpPr>
        <p:spPr>
          <a:xfrm>
            <a:off x="-289123" y="4217060"/>
            <a:ext cx="8063999" cy="47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dirty="0"/>
              <a:t>Основателя </a:t>
            </a:r>
            <a:r>
              <a:rPr lang="ru-RU" dirty="0" err="1"/>
              <a:t>Palm</a:t>
            </a:r>
            <a:r>
              <a:rPr lang="ru-RU" dirty="0"/>
              <a:t> - Джефф </a:t>
            </a:r>
            <a:r>
              <a:rPr lang="ru-RU" dirty="0" err="1"/>
              <a:t>Хокинс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520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142023" y="776856"/>
            <a:ext cx="4377861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ru-RU" b="1" dirty="0"/>
              <a:t>«Система машинного зрения для отслеживания пешеходного трафика»</a:t>
            </a:r>
            <a:endParaRPr lang="ru-RU"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142023" y="3353342"/>
            <a:ext cx="38520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/>
            <a:r>
              <a:rPr lang="ru-RU" dirty="0">
                <a:solidFill>
                  <a:schemeClr val="accent2"/>
                </a:solidFill>
              </a:rPr>
              <a:t>Автоматизация во всем.</a:t>
            </a:r>
            <a:endParaRPr lang="ru-RU" dirty="0"/>
          </a:p>
          <a:p>
            <a:pPr lvl="0"/>
            <a:r>
              <a:rPr lang="ru-RU" dirty="0"/>
              <a:t>Работа направлена на исследование текущей развитие систем искусственного интеллекта и машинного зрения, а также на создание системы для анализа пешеходного трафика.</a:t>
            </a: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 sz="14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40" name="Picture 16" descr="Как не надо мерить пешеходный трафик">
            <a:extLst>
              <a:ext uri="{FF2B5EF4-FFF2-40B4-BE49-F238E27FC236}">
                <a16:creationId xmlns:a16="http://schemas.microsoft.com/office/drawing/2014/main" id="{D4DCC593-439B-4D15-A837-12B03BB4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074" y="1148026"/>
            <a:ext cx="3964501" cy="3177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74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720011"/>
            <a:ext cx="2659800" cy="397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1800" dirty="0">
                <a:solidFill>
                  <a:schemeClr val="dk1"/>
                </a:solidFill>
              </a:rPr>
              <a:t>Григорчук Николай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200" dirty="0">
                <a:solidFill>
                  <a:schemeClr val="dk2"/>
                </a:solidFill>
              </a:rPr>
              <a:t>Инженер искусственный интеллект. Цифровые профессии, 2022 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200" dirty="0">
                <a:solidFill>
                  <a:schemeClr val="dk1"/>
                </a:solidFill>
              </a:rPr>
              <a:t>Коротко о себе: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Работаю в компании ОАО «РЖД»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Проживаю в г. Красноярск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Увлекаюсь танцами, сноубордом и игрой на гитаре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Закончил СФУ по специальности «Мировая экономика»</a:t>
            </a: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Финалист «Лидеров России», финалист и победитель внутренних проектов ОАО «РЖД»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F7C24B-AC09-4E0D-9496-674041DE8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720000"/>
            <a:ext cx="2659801" cy="3973200"/>
          </a:xfrm>
          <a:prstGeom prst="round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436776" y="2808343"/>
            <a:ext cx="2098967" cy="182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ru-RU" sz="1400" dirty="0">
                <a:solidFill>
                  <a:schemeClr val="dk1"/>
                </a:solidFill>
              </a:rPr>
              <a:t>Количество </a:t>
            </a:r>
            <a:r>
              <a:rPr lang="ru-RU" sz="1400" b="1" dirty="0">
                <a:solidFill>
                  <a:schemeClr val="accent2"/>
                </a:solidFill>
              </a:rPr>
              <a:t>занятых</a:t>
            </a:r>
            <a:r>
              <a:rPr lang="ru-RU" sz="1400" dirty="0">
                <a:solidFill>
                  <a:schemeClr val="dk1"/>
                </a:solidFill>
              </a:rPr>
              <a:t> в сфере </a:t>
            </a:r>
            <a:r>
              <a:rPr lang="ru-RU" sz="1400" u="sng" dirty="0">
                <a:solidFill>
                  <a:schemeClr val="dk1"/>
                </a:solidFill>
              </a:rPr>
              <a:t>малого и среднего бизнеса</a:t>
            </a:r>
            <a:r>
              <a:rPr lang="ru-RU" sz="1400" dirty="0">
                <a:solidFill>
                  <a:schemeClr val="dk1"/>
                </a:solidFill>
              </a:rPr>
              <a:t>, включая </a:t>
            </a:r>
            <a:r>
              <a:rPr lang="ru-RU" sz="1400" u="sng" dirty="0">
                <a:solidFill>
                  <a:schemeClr val="dk1"/>
                </a:solidFill>
              </a:rPr>
              <a:t>индивидуальных предпринимателей и самозанятых</a:t>
            </a:r>
            <a:r>
              <a:rPr lang="ru-RU" sz="1400" dirty="0">
                <a:solidFill>
                  <a:schemeClr val="dk1"/>
                </a:solidFill>
              </a:rPr>
              <a:t> достигло </a:t>
            </a:r>
            <a:r>
              <a:rPr lang="ru-RU" sz="1400" b="1" dirty="0">
                <a:solidFill>
                  <a:schemeClr val="dk1"/>
                </a:solidFill>
              </a:rPr>
              <a:t>28 млн. чел.</a:t>
            </a: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Статистика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175;p10">
            <a:extLst>
              <a:ext uri="{FF2B5EF4-FFF2-40B4-BE49-F238E27FC236}">
                <a16:creationId xmlns:a16="http://schemas.microsoft.com/office/drawing/2014/main" id="{991E7C8D-624A-489C-BEB8-3A1DB300F2F8}"/>
              </a:ext>
            </a:extLst>
          </p:cNvPr>
          <p:cNvSpPr txBox="1">
            <a:spLocks/>
          </p:cNvSpPr>
          <p:nvPr/>
        </p:nvSpPr>
        <p:spPr>
          <a:xfrm>
            <a:off x="3172163" y="1557701"/>
            <a:ext cx="2406104" cy="91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400" dirty="0">
                <a:solidFill>
                  <a:schemeClr val="dk1"/>
                </a:solidFill>
              </a:rPr>
              <a:t>В 2022 году было </a:t>
            </a:r>
            <a:r>
              <a:rPr lang="ru-RU" sz="1400" b="1" dirty="0">
                <a:solidFill>
                  <a:schemeClr val="accent2"/>
                </a:solidFill>
              </a:rPr>
              <a:t>введено</a:t>
            </a:r>
            <a:r>
              <a:rPr lang="ru-RU" sz="1400" dirty="0">
                <a:solidFill>
                  <a:schemeClr val="dk1"/>
                </a:solidFill>
              </a:rPr>
              <a:t> в действие </a:t>
            </a:r>
            <a:r>
              <a:rPr lang="ru-RU" sz="1400" b="1" dirty="0">
                <a:solidFill>
                  <a:schemeClr val="dk1"/>
                </a:solidFill>
              </a:rPr>
              <a:t>33 491 тыс. кв. м </a:t>
            </a:r>
            <a:r>
              <a:rPr lang="ru-RU" sz="1400" dirty="0">
                <a:solidFill>
                  <a:schemeClr val="dk1"/>
                </a:solidFill>
              </a:rPr>
              <a:t>или </a:t>
            </a:r>
            <a:r>
              <a:rPr lang="ru-RU" sz="1400" b="1" dirty="0">
                <a:solidFill>
                  <a:schemeClr val="dk1"/>
                </a:solidFill>
              </a:rPr>
              <a:t>21 050 объектов </a:t>
            </a:r>
            <a:r>
              <a:rPr lang="ru-RU" sz="1400" u="sng" dirty="0">
                <a:solidFill>
                  <a:schemeClr val="dk1"/>
                </a:solidFill>
              </a:rPr>
              <a:t>коммерческих помещений</a:t>
            </a:r>
            <a:r>
              <a:rPr lang="ru-RU" sz="1400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5" name="Google Shape;175;p10">
            <a:extLst>
              <a:ext uri="{FF2B5EF4-FFF2-40B4-BE49-F238E27FC236}">
                <a16:creationId xmlns:a16="http://schemas.microsoft.com/office/drawing/2014/main" id="{35D856E3-D2C2-469F-8879-691594457B6C}"/>
              </a:ext>
            </a:extLst>
          </p:cNvPr>
          <p:cNvSpPr txBox="1">
            <a:spLocks/>
          </p:cNvSpPr>
          <p:nvPr/>
        </p:nvSpPr>
        <p:spPr>
          <a:xfrm>
            <a:off x="6641211" y="3019004"/>
            <a:ext cx="2066013" cy="140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400" dirty="0">
                <a:solidFill>
                  <a:schemeClr val="dk1"/>
                </a:solidFill>
              </a:rPr>
              <a:t>На конец 2022 года было зарегистрировано </a:t>
            </a:r>
            <a:r>
              <a:rPr lang="ru-RU" sz="1400" b="1" dirty="0">
                <a:solidFill>
                  <a:schemeClr val="accent2"/>
                </a:solidFill>
              </a:rPr>
              <a:t>5,97 млн. компаний </a:t>
            </a:r>
            <a:r>
              <a:rPr lang="ru-RU" sz="1400" dirty="0">
                <a:solidFill>
                  <a:schemeClr val="dk1"/>
                </a:solidFill>
              </a:rPr>
              <a:t>малого и среднего бизнеса.</a:t>
            </a: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6145DCF-6B96-4118-B1AB-A6FDDF5992AF}"/>
              </a:ext>
            </a:extLst>
          </p:cNvPr>
          <p:cNvGrpSpPr/>
          <p:nvPr/>
        </p:nvGrpSpPr>
        <p:grpSpPr>
          <a:xfrm>
            <a:off x="3803237" y="3046631"/>
            <a:ext cx="1155862" cy="1249125"/>
            <a:chOff x="1161853" y="3252389"/>
            <a:chExt cx="419400" cy="453240"/>
          </a:xfrm>
        </p:grpSpPr>
        <p:sp>
          <p:nvSpPr>
            <p:cNvPr id="7" name="Freeform 569">
              <a:extLst>
                <a:ext uri="{FF2B5EF4-FFF2-40B4-BE49-F238E27FC236}">
                  <a16:creationId xmlns:a16="http://schemas.microsoft.com/office/drawing/2014/main" id="{351E5722-8331-465B-8576-563449896BBB}"/>
                </a:ext>
              </a:extLst>
            </p:cNvPr>
            <p:cNvSpPr/>
            <p:nvPr/>
          </p:nvSpPr>
          <p:spPr>
            <a:xfrm>
              <a:off x="1315212" y="3429149"/>
              <a:ext cx="108720" cy="12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3" h="360">
                  <a:moveTo>
                    <a:pt x="55" y="305"/>
                  </a:moveTo>
                  <a:lnTo>
                    <a:pt x="55" y="275"/>
                  </a:lnTo>
                  <a:cubicBezTo>
                    <a:pt x="55" y="270"/>
                    <a:pt x="58" y="264"/>
                    <a:pt x="63" y="260"/>
                  </a:cubicBezTo>
                  <a:cubicBezTo>
                    <a:pt x="87" y="243"/>
                    <a:pt x="119" y="234"/>
                    <a:pt x="151" y="234"/>
                  </a:cubicBezTo>
                  <a:cubicBezTo>
                    <a:pt x="184" y="234"/>
                    <a:pt x="216" y="244"/>
                    <a:pt x="240" y="261"/>
                  </a:cubicBezTo>
                  <a:cubicBezTo>
                    <a:pt x="245" y="264"/>
                    <a:pt x="248" y="270"/>
                    <a:pt x="248" y="275"/>
                  </a:cubicBezTo>
                  <a:cubicBezTo>
                    <a:pt x="248" y="284"/>
                    <a:pt x="248" y="294"/>
                    <a:pt x="248" y="305"/>
                  </a:cubicBezTo>
                  <a:close/>
                  <a:moveTo>
                    <a:pt x="151" y="56"/>
                  </a:moveTo>
                  <a:cubicBezTo>
                    <a:pt x="173" y="56"/>
                    <a:pt x="191" y="73"/>
                    <a:pt x="191" y="95"/>
                  </a:cubicBezTo>
                  <a:cubicBezTo>
                    <a:pt x="191" y="117"/>
                    <a:pt x="173" y="135"/>
                    <a:pt x="151" y="135"/>
                  </a:cubicBezTo>
                  <a:cubicBezTo>
                    <a:pt x="129" y="135"/>
                    <a:pt x="111" y="117"/>
                    <a:pt x="111" y="95"/>
                  </a:cubicBezTo>
                  <a:cubicBezTo>
                    <a:pt x="111" y="73"/>
                    <a:pt x="129" y="56"/>
                    <a:pt x="151" y="56"/>
                  </a:cubicBezTo>
                  <a:close/>
                  <a:moveTo>
                    <a:pt x="272" y="216"/>
                  </a:moveTo>
                  <a:cubicBezTo>
                    <a:pt x="248" y="199"/>
                    <a:pt x="220" y="187"/>
                    <a:pt x="190" y="182"/>
                  </a:cubicBezTo>
                  <a:cubicBezTo>
                    <a:pt x="223" y="167"/>
                    <a:pt x="246" y="134"/>
                    <a:pt x="246" y="95"/>
                  </a:cubicBezTo>
                  <a:cubicBezTo>
                    <a:pt x="246" y="43"/>
                    <a:pt x="204" y="0"/>
                    <a:pt x="151" y="0"/>
                  </a:cubicBezTo>
                  <a:cubicBezTo>
                    <a:pt x="99" y="0"/>
                    <a:pt x="56" y="43"/>
                    <a:pt x="56" y="95"/>
                  </a:cubicBezTo>
                  <a:cubicBezTo>
                    <a:pt x="56" y="134"/>
                    <a:pt x="80" y="167"/>
                    <a:pt x="113" y="182"/>
                  </a:cubicBezTo>
                  <a:cubicBezTo>
                    <a:pt x="83" y="187"/>
                    <a:pt x="55" y="199"/>
                    <a:pt x="31" y="215"/>
                  </a:cubicBezTo>
                  <a:cubicBezTo>
                    <a:pt x="12" y="229"/>
                    <a:pt x="0" y="251"/>
                    <a:pt x="0" y="275"/>
                  </a:cubicBezTo>
                  <a:lnTo>
                    <a:pt x="0" y="333"/>
                  </a:lnTo>
                  <a:cubicBezTo>
                    <a:pt x="0" y="348"/>
                    <a:pt x="12" y="360"/>
                    <a:pt x="28" y="360"/>
                  </a:cubicBezTo>
                  <a:lnTo>
                    <a:pt x="275" y="360"/>
                  </a:lnTo>
                  <a:cubicBezTo>
                    <a:pt x="291" y="360"/>
                    <a:pt x="303" y="348"/>
                    <a:pt x="303" y="333"/>
                  </a:cubicBezTo>
                  <a:cubicBezTo>
                    <a:pt x="303" y="314"/>
                    <a:pt x="303" y="291"/>
                    <a:pt x="303" y="275"/>
                  </a:cubicBezTo>
                  <a:cubicBezTo>
                    <a:pt x="303" y="251"/>
                    <a:pt x="291" y="229"/>
                    <a:pt x="272" y="21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 570">
              <a:extLst>
                <a:ext uri="{FF2B5EF4-FFF2-40B4-BE49-F238E27FC236}">
                  <a16:creationId xmlns:a16="http://schemas.microsoft.com/office/drawing/2014/main" id="{055A97AB-22DE-4621-AFD1-7292C1A52277}"/>
                </a:ext>
              </a:extLst>
            </p:cNvPr>
            <p:cNvSpPr/>
            <p:nvPr/>
          </p:nvSpPr>
          <p:spPr>
            <a:xfrm>
              <a:off x="1257973" y="3382709"/>
              <a:ext cx="22320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" h="621">
                  <a:moveTo>
                    <a:pt x="310" y="565"/>
                  </a:moveTo>
                  <a:cubicBezTo>
                    <a:pt x="170" y="565"/>
                    <a:pt x="55" y="451"/>
                    <a:pt x="55" y="310"/>
                  </a:cubicBezTo>
                  <a:cubicBezTo>
                    <a:pt x="55" y="169"/>
                    <a:pt x="170" y="55"/>
                    <a:pt x="310" y="55"/>
                  </a:cubicBezTo>
                  <a:cubicBezTo>
                    <a:pt x="451" y="55"/>
                    <a:pt x="566" y="169"/>
                    <a:pt x="566" y="310"/>
                  </a:cubicBezTo>
                  <a:cubicBezTo>
                    <a:pt x="566" y="451"/>
                    <a:pt x="451" y="565"/>
                    <a:pt x="310" y="565"/>
                  </a:cubicBezTo>
                  <a:close/>
                  <a:moveTo>
                    <a:pt x="310" y="0"/>
                  </a:move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1"/>
                    <a:pt x="310" y="621"/>
                  </a:cubicBezTo>
                  <a:cubicBezTo>
                    <a:pt x="481" y="621"/>
                    <a:pt x="621" y="481"/>
                    <a:pt x="621" y="310"/>
                  </a:cubicBezTo>
                  <a:cubicBezTo>
                    <a:pt x="621" y="139"/>
                    <a:pt x="481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 571">
              <a:extLst>
                <a:ext uri="{FF2B5EF4-FFF2-40B4-BE49-F238E27FC236}">
                  <a16:creationId xmlns:a16="http://schemas.microsoft.com/office/drawing/2014/main" id="{35D08E28-90D7-41D0-80C6-8AFD21DE9940}"/>
                </a:ext>
              </a:extLst>
            </p:cNvPr>
            <p:cNvSpPr/>
            <p:nvPr/>
          </p:nvSpPr>
          <p:spPr>
            <a:xfrm>
              <a:off x="1290013" y="3252389"/>
              <a:ext cx="15876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2" h="351">
                  <a:moveTo>
                    <a:pt x="221" y="55"/>
                  </a:moveTo>
                  <a:cubicBezTo>
                    <a:pt x="275" y="55"/>
                    <a:pt x="328" y="67"/>
                    <a:pt x="376" y="90"/>
                  </a:cubicBezTo>
                  <a:lnTo>
                    <a:pt x="260" y="293"/>
                  </a:lnTo>
                  <a:cubicBezTo>
                    <a:pt x="248" y="291"/>
                    <a:pt x="237" y="289"/>
                    <a:pt x="221" y="289"/>
                  </a:cubicBezTo>
                  <a:cubicBezTo>
                    <a:pt x="206" y="289"/>
                    <a:pt x="195" y="291"/>
                    <a:pt x="183" y="293"/>
                  </a:cubicBezTo>
                  <a:lnTo>
                    <a:pt x="66" y="91"/>
                  </a:lnTo>
                  <a:cubicBezTo>
                    <a:pt x="114" y="67"/>
                    <a:pt x="168" y="55"/>
                    <a:pt x="221" y="55"/>
                  </a:cubicBezTo>
                  <a:close/>
                  <a:moveTo>
                    <a:pt x="146" y="338"/>
                  </a:moveTo>
                  <a:cubicBezTo>
                    <a:pt x="150" y="346"/>
                    <a:pt x="160" y="351"/>
                    <a:pt x="169" y="351"/>
                  </a:cubicBezTo>
                  <a:cubicBezTo>
                    <a:pt x="171" y="351"/>
                    <a:pt x="173" y="351"/>
                    <a:pt x="175" y="351"/>
                  </a:cubicBezTo>
                  <a:lnTo>
                    <a:pt x="177" y="350"/>
                  </a:lnTo>
                  <a:cubicBezTo>
                    <a:pt x="195" y="347"/>
                    <a:pt x="204" y="345"/>
                    <a:pt x="221" y="345"/>
                  </a:cubicBezTo>
                  <a:cubicBezTo>
                    <a:pt x="238" y="345"/>
                    <a:pt x="248" y="347"/>
                    <a:pt x="266" y="350"/>
                  </a:cubicBezTo>
                  <a:lnTo>
                    <a:pt x="268" y="351"/>
                  </a:lnTo>
                  <a:cubicBezTo>
                    <a:pt x="280" y="353"/>
                    <a:pt x="292" y="348"/>
                    <a:pt x="298" y="338"/>
                  </a:cubicBezTo>
                  <a:lnTo>
                    <a:pt x="438" y="93"/>
                  </a:lnTo>
                  <a:cubicBezTo>
                    <a:pt x="446" y="80"/>
                    <a:pt x="442" y="63"/>
                    <a:pt x="428" y="55"/>
                  </a:cubicBezTo>
                  <a:cubicBezTo>
                    <a:pt x="365" y="19"/>
                    <a:pt x="294" y="0"/>
                    <a:pt x="221" y="0"/>
                  </a:cubicBezTo>
                  <a:cubicBezTo>
                    <a:pt x="149" y="0"/>
                    <a:pt x="77" y="19"/>
                    <a:pt x="14" y="56"/>
                  </a:cubicBezTo>
                  <a:cubicBezTo>
                    <a:pt x="8" y="59"/>
                    <a:pt x="3" y="65"/>
                    <a:pt x="1" y="72"/>
                  </a:cubicBezTo>
                  <a:cubicBezTo>
                    <a:pt x="-1" y="79"/>
                    <a:pt x="1" y="87"/>
                    <a:pt x="4" y="93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 572">
              <a:extLst>
                <a:ext uri="{FF2B5EF4-FFF2-40B4-BE49-F238E27FC236}">
                  <a16:creationId xmlns:a16="http://schemas.microsoft.com/office/drawing/2014/main" id="{A46A9E3C-FECA-4CE5-BAA0-0CD71C5E754D}"/>
                </a:ext>
              </a:extLst>
            </p:cNvPr>
            <p:cNvSpPr/>
            <p:nvPr/>
          </p:nvSpPr>
          <p:spPr>
            <a:xfrm>
              <a:off x="1437253" y="3557669"/>
              <a:ext cx="14400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1" h="402">
                  <a:moveTo>
                    <a:pt x="257" y="251"/>
                  </a:moveTo>
                  <a:cubicBezTo>
                    <a:pt x="220" y="290"/>
                    <a:pt x="175" y="320"/>
                    <a:pt x="125" y="339"/>
                  </a:cubicBezTo>
                  <a:lnTo>
                    <a:pt x="59" y="114"/>
                  </a:lnTo>
                  <a:cubicBezTo>
                    <a:pt x="69" y="108"/>
                    <a:pt x="78" y="100"/>
                    <a:pt x="89" y="89"/>
                  </a:cubicBezTo>
                  <a:cubicBezTo>
                    <a:pt x="99" y="78"/>
                    <a:pt x="106" y="69"/>
                    <a:pt x="112" y="59"/>
                  </a:cubicBezTo>
                  <a:lnTo>
                    <a:pt x="339" y="115"/>
                  </a:lnTo>
                  <a:cubicBezTo>
                    <a:pt x="323" y="166"/>
                    <a:pt x="295" y="212"/>
                    <a:pt x="257" y="251"/>
                  </a:cubicBezTo>
                  <a:close/>
                  <a:moveTo>
                    <a:pt x="397" y="81"/>
                  </a:moveTo>
                  <a:cubicBezTo>
                    <a:pt x="394" y="74"/>
                    <a:pt x="387" y="70"/>
                    <a:pt x="380" y="68"/>
                  </a:cubicBezTo>
                  <a:lnTo>
                    <a:pt x="106" y="1"/>
                  </a:lnTo>
                  <a:cubicBezTo>
                    <a:pt x="95" y="-2"/>
                    <a:pt x="82" y="3"/>
                    <a:pt x="76" y="13"/>
                  </a:cubicBezTo>
                  <a:lnTo>
                    <a:pt x="75" y="15"/>
                  </a:lnTo>
                  <a:cubicBezTo>
                    <a:pt x="66" y="30"/>
                    <a:pt x="60" y="39"/>
                    <a:pt x="49" y="51"/>
                  </a:cubicBezTo>
                  <a:cubicBezTo>
                    <a:pt x="37" y="63"/>
                    <a:pt x="28" y="69"/>
                    <a:pt x="14" y="79"/>
                  </a:cubicBezTo>
                  <a:lnTo>
                    <a:pt x="12" y="80"/>
                  </a:lnTo>
                  <a:cubicBezTo>
                    <a:pt x="2" y="87"/>
                    <a:pt x="-2" y="99"/>
                    <a:pt x="1" y="111"/>
                  </a:cubicBezTo>
                  <a:lnTo>
                    <a:pt x="80" y="382"/>
                  </a:lnTo>
                  <a:cubicBezTo>
                    <a:pt x="83" y="394"/>
                    <a:pt x="94" y="402"/>
                    <a:pt x="106" y="402"/>
                  </a:cubicBezTo>
                  <a:cubicBezTo>
                    <a:pt x="109" y="402"/>
                    <a:pt x="112" y="401"/>
                    <a:pt x="114" y="401"/>
                  </a:cubicBezTo>
                  <a:cubicBezTo>
                    <a:pt x="184" y="380"/>
                    <a:pt x="247" y="342"/>
                    <a:pt x="297" y="289"/>
                  </a:cubicBezTo>
                  <a:cubicBezTo>
                    <a:pt x="348" y="237"/>
                    <a:pt x="383" y="172"/>
                    <a:pt x="401" y="102"/>
                  </a:cubicBezTo>
                  <a:cubicBezTo>
                    <a:pt x="402" y="94"/>
                    <a:pt x="401" y="87"/>
                    <a:pt x="397" y="8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 573">
              <a:extLst>
                <a:ext uri="{FF2B5EF4-FFF2-40B4-BE49-F238E27FC236}">
                  <a16:creationId xmlns:a16="http://schemas.microsoft.com/office/drawing/2014/main" id="{64D4B2BB-5FBB-42A5-A9F5-180D1C3EDF3B}"/>
                </a:ext>
              </a:extLst>
            </p:cNvPr>
            <p:cNvSpPr/>
            <p:nvPr/>
          </p:nvSpPr>
          <p:spPr>
            <a:xfrm>
              <a:off x="1161853" y="3561629"/>
              <a:ext cx="14400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1" h="401">
                  <a:moveTo>
                    <a:pt x="286" y="339"/>
                  </a:moveTo>
                  <a:cubicBezTo>
                    <a:pt x="236" y="323"/>
                    <a:pt x="189" y="295"/>
                    <a:pt x="150" y="257"/>
                  </a:cubicBezTo>
                  <a:cubicBezTo>
                    <a:pt x="111" y="220"/>
                    <a:pt x="82" y="175"/>
                    <a:pt x="63" y="125"/>
                  </a:cubicBezTo>
                  <a:lnTo>
                    <a:pt x="287" y="59"/>
                  </a:lnTo>
                  <a:cubicBezTo>
                    <a:pt x="294" y="69"/>
                    <a:pt x="301" y="78"/>
                    <a:pt x="312" y="89"/>
                  </a:cubicBezTo>
                  <a:cubicBezTo>
                    <a:pt x="323" y="99"/>
                    <a:pt x="332" y="106"/>
                    <a:pt x="342" y="112"/>
                  </a:cubicBezTo>
                  <a:close/>
                  <a:moveTo>
                    <a:pt x="388" y="76"/>
                  </a:moveTo>
                  <a:lnTo>
                    <a:pt x="386" y="75"/>
                  </a:lnTo>
                  <a:cubicBezTo>
                    <a:pt x="371" y="65"/>
                    <a:pt x="363" y="60"/>
                    <a:pt x="350" y="49"/>
                  </a:cubicBezTo>
                  <a:cubicBezTo>
                    <a:pt x="338" y="37"/>
                    <a:pt x="332" y="28"/>
                    <a:pt x="323" y="14"/>
                  </a:cubicBezTo>
                  <a:lnTo>
                    <a:pt x="321" y="12"/>
                  </a:lnTo>
                  <a:cubicBezTo>
                    <a:pt x="314" y="2"/>
                    <a:pt x="302" y="-3"/>
                    <a:pt x="291" y="1"/>
                  </a:cubicBezTo>
                  <a:lnTo>
                    <a:pt x="20" y="80"/>
                  </a:lnTo>
                  <a:cubicBezTo>
                    <a:pt x="5" y="84"/>
                    <a:pt x="-3" y="99"/>
                    <a:pt x="1" y="114"/>
                  </a:cubicBezTo>
                  <a:cubicBezTo>
                    <a:pt x="21" y="184"/>
                    <a:pt x="60" y="247"/>
                    <a:pt x="112" y="297"/>
                  </a:cubicBezTo>
                  <a:cubicBezTo>
                    <a:pt x="164" y="347"/>
                    <a:pt x="229" y="383"/>
                    <a:pt x="300" y="400"/>
                  </a:cubicBezTo>
                  <a:cubicBezTo>
                    <a:pt x="302" y="401"/>
                    <a:pt x="304" y="401"/>
                    <a:pt x="307" y="401"/>
                  </a:cubicBezTo>
                  <a:cubicBezTo>
                    <a:pt x="311" y="401"/>
                    <a:pt x="316" y="400"/>
                    <a:pt x="321" y="397"/>
                  </a:cubicBezTo>
                  <a:cubicBezTo>
                    <a:pt x="327" y="394"/>
                    <a:pt x="332" y="387"/>
                    <a:pt x="333" y="380"/>
                  </a:cubicBezTo>
                  <a:lnTo>
                    <a:pt x="400" y="106"/>
                  </a:lnTo>
                  <a:cubicBezTo>
                    <a:pt x="403" y="94"/>
                    <a:pt x="398" y="82"/>
                    <a:pt x="388" y="7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 574">
              <a:extLst>
                <a:ext uri="{FF2B5EF4-FFF2-40B4-BE49-F238E27FC236}">
                  <a16:creationId xmlns:a16="http://schemas.microsoft.com/office/drawing/2014/main" id="{8C9CB429-2A17-4A34-BA5A-98732F870B79}"/>
                </a:ext>
              </a:extLst>
            </p:cNvPr>
            <p:cNvSpPr/>
            <p:nvPr/>
          </p:nvSpPr>
          <p:spPr>
            <a:xfrm>
              <a:off x="1205053" y="3393869"/>
              <a:ext cx="1980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6">
                  <a:moveTo>
                    <a:pt x="14" y="53"/>
                  </a:moveTo>
                  <a:cubicBezTo>
                    <a:pt x="18" y="55"/>
                    <a:pt x="23" y="56"/>
                    <a:pt x="27" y="56"/>
                  </a:cubicBezTo>
                  <a:cubicBezTo>
                    <a:pt x="37" y="56"/>
                    <a:pt x="46" y="51"/>
                    <a:pt x="51" y="42"/>
                  </a:cubicBezTo>
                  <a:lnTo>
                    <a:pt x="52" y="41"/>
                  </a:lnTo>
                  <a:cubicBezTo>
                    <a:pt x="60" y="28"/>
                    <a:pt x="55" y="11"/>
                    <a:pt x="42" y="3"/>
                  </a:cubicBezTo>
                  <a:cubicBezTo>
                    <a:pt x="29" y="-4"/>
                    <a:pt x="12" y="0"/>
                    <a:pt x="5" y="13"/>
                  </a:cubicBezTo>
                  <a:lnTo>
                    <a:pt x="4" y="15"/>
                  </a:lnTo>
                  <a:cubicBezTo>
                    <a:pt x="-4" y="28"/>
                    <a:pt x="0" y="45"/>
                    <a:pt x="14" y="53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 575">
              <a:extLst>
                <a:ext uri="{FF2B5EF4-FFF2-40B4-BE49-F238E27FC236}">
                  <a16:creationId xmlns:a16="http://schemas.microsoft.com/office/drawing/2014/main" id="{E69789D6-08FF-4EA2-8D60-A6A22503A850}"/>
                </a:ext>
              </a:extLst>
            </p:cNvPr>
            <p:cNvSpPr/>
            <p:nvPr/>
          </p:nvSpPr>
          <p:spPr>
            <a:xfrm>
              <a:off x="1241772" y="3349229"/>
              <a:ext cx="2016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7">
                  <a:moveTo>
                    <a:pt x="27" y="57"/>
                  </a:moveTo>
                  <a:cubicBezTo>
                    <a:pt x="34" y="57"/>
                    <a:pt x="40" y="55"/>
                    <a:pt x="46" y="50"/>
                  </a:cubicBezTo>
                  <a:lnTo>
                    <a:pt x="47" y="49"/>
                  </a:lnTo>
                  <a:cubicBezTo>
                    <a:pt x="59" y="39"/>
                    <a:pt x="60" y="21"/>
                    <a:pt x="50" y="10"/>
                  </a:cubicBezTo>
                  <a:cubicBezTo>
                    <a:pt x="40" y="-2"/>
                    <a:pt x="22" y="-3"/>
                    <a:pt x="11" y="7"/>
                  </a:cubicBezTo>
                  <a:lnTo>
                    <a:pt x="9" y="9"/>
                  </a:lnTo>
                  <a:cubicBezTo>
                    <a:pt x="-2" y="19"/>
                    <a:pt x="-3" y="36"/>
                    <a:pt x="7" y="48"/>
                  </a:cubicBezTo>
                  <a:cubicBezTo>
                    <a:pt x="12" y="54"/>
                    <a:pt x="20" y="57"/>
                    <a:pt x="27" y="5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 576">
              <a:extLst>
                <a:ext uri="{FF2B5EF4-FFF2-40B4-BE49-F238E27FC236}">
                  <a16:creationId xmlns:a16="http://schemas.microsoft.com/office/drawing/2014/main" id="{185AC55C-DA79-4975-8B0D-28CD08B137CA}"/>
                </a:ext>
              </a:extLst>
            </p:cNvPr>
            <p:cNvSpPr/>
            <p:nvPr/>
          </p:nvSpPr>
          <p:spPr>
            <a:xfrm>
              <a:off x="1221252" y="337010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10" y="50"/>
                  </a:moveTo>
                  <a:cubicBezTo>
                    <a:pt x="15" y="54"/>
                    <a:pt x="21" y="56"/>
                    <a:pt x="27" y="56"/>
                  </a:cubicBezTo>
                  <a:cubicBezTo>
                    <a:pt x="35" y="56"/>
                    <a:pt x="43" y="53"/>
                    <a:pt x="49" y="46"/>
                  </a:cubicBezTo>
                  <a:lnTo>
                    <a:pt x="50" y="44"/>
                  </a:lnTo>
                  <a:cubicBezTo>
                    <a:pt x="60" y="33"/>
                    <a:pt x="58" y="15"/>
                    <a:pt x="46" y="6"/>
                  </a:cubicBezTo>
                  <a:cubicBezTo>
                    <a:pt x="35" y="-4"/>
                    <a:pt x="17" y="-2"/>
                    <a:pt x="7" y="9"/>
                  </a:cubicBezTo>
                  <a:lnTo>
                    <a:pt x="6" y="11"/>
                  </a:lnTo>
                  <a:cubicBezTo>
                    <a:pt x="-4" y="23"/>
                    <a:pt x="-2" y="40"/>
                    <a:pt x="10" y="5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 577">
              <a:extLst>
                <a:ext uri="{FF2B5EF4-FFF2-40B4-BE49-F238E27FC236}">
                  <a16:creationId xmlns:a16="http://schemas.microsoft.com/office/drawing/2014/main" id="{338CDEF7-CB5F-484C-B773-ED75F58F81B4}"/>
                </a:ext>
              </a:extLst>
            </p:cNvPr>
            <p:cNvSpPr/>
            <p:nvPr/>
          </p:nvSpPr>
          <p:spPr>
            <a:xfrm>
              <a:off x="1180933" y="347666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27" y="57"/>
                  </a:moveTo>
                  <a:lnTo>
                    <a:pt x="28" y="57"/>
                  </a:lnTo>
                  <a:cubicBezTo>
                    <a:pt x="43" y="57"/>
                    <a:pt x="55" y="45"/>
                    <a:pt x="56" y="30"/>
                  </a:cubicBezTo>
                  <a:lnTo>
                    <a:pt x="56" y="29"/>
                  </a:lnTo>
                  <a:cubicBezTo>
                    <a:pt x="56" y="13"/>
                    <a:pt x="45" y="1"/>
                    <a:pt x="29" y="0"/>
                  </a:cubicBezTo>
                  <a:cubicBezTo>
                    <a:pt x="14" y="-1"/>
                    <a:pt x="1" y="11"/>
                    <a:pt x="1" y="26"/>
                  </a:cubicBezTo>
                  <a:lnTo>
                    <a:pt x="0" y="28"/>
                  </a:lnTo>
                  <a:cubicBezTo>
                    <a:pt x="0" y="44"/>
                    <a:pt x="12" y="56"/>
                    <a:pt x="27" y="5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 578">
              <a:extLst>
                <a:ext uri="{FF2B5EF4-FFF2-40B4-BE49-F238E27FC236}">
                  <a16:creationId xmlns:a16="http://schemas.microsoft.com/office/drawing/2014/main" id="{EABFBEF6-51C0-4C5C-AD91-43B60307F398}"/>
                </a:ext>
              </a:extLst>
            </p:cNvPr>
            <p:cNvSpPr/>
            <p:nvPr/>
          </p:nvSpPr>
          <p:spPr>
            <a:xfrm>
              <a:off x="1192453" y="342014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18" y="55"/>
                  </a:moveTo>
                  <a:cubicBezTo>
                    <a:pt x="21" y="57"/>
                    <a:pt x="25" y="57"/>
                    <a:pt x="28" y="57"/>
                  </a:cubicBezTo>
                  <a:cubicBezTo>
                    <a:pt x="39" y="57"/>
                    <a:pt x="49" y="50"/>
                    <a:pt x="54" y="39"/>
                  </a:cubicBezTo>
                  <a:lnTo>
                    <a:pt x="54" y="38"/>
                  </a:lnTo>
                  <a:cubicBezTo>
                    <a:pt x="60" y="23"/>
                    <a:pt x="53" y="8"/>
                    <a:pt x="38" y="2"/>
                  </a:cubicBezTo>
                  <a:cubicBezTo>
                    <a:pt x="24" y="-3"/>
                    <a:pt x="8" y="4"/>
                    <a:pt x="3" y="18"/>
                  </a:cubicBezTo>
                  <a:lnTo>
                    <a:pt x="2" y="20"/>
                  </a:lnTo>
                  <a:cubicBezTo>
                    <a:pt x="-3" y="34"/>
                    <a:pt x="4" y="50"/>
                    <a:pt x="18" y="5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 579">
              <a:extLst>
                <a:ext uri="{FF2B5EF4-FFF2-40B4-BE49-F238E27FC236}">
                  <a16:creationId xmlns:a16="http://schemas.microsoft.com/office/drawing/2014/main" id="{76FA47E1-514D-4DBD-8246-03E322AC76D4}"/>
                </a:ext>
              </a:extLst>
            </p:cNvPr>
            <p:cNvSpPr/>
            <p:nvPr/>
          </p:nvSpPr>
          <p:spPr>
            <a:xfrm>
              <a:off x="1184173" y="3447869"/>
              <a:ext cx="19800" cy="2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8">
                  <a:moveTo>
                    <a:pt x="23" y="57"/>
                  </a:moveTo>
                  <a:cubicBezTo>
                    <a:pt x="25" y="58"/>
                    <a:pt x="27" y="58"/>
                    <a:pt x="29" y="58"/>
                  </a:cubicBezTo>
                  <a:cubicBezTo>
                    <a:pt x="41" y="58"/>
                    <a:pt x="53" y="49"/>
                    <a:pt x="55" y="36"/>
                  </a:cubicBezTo>
                  <a:lnTo>
                    <a:pt x="56" y="34"/>
                  </a:lnTo>
                  <a:cubicBezTo>
                    <a:pt x="59" y="19"/>
                    <a:pt x="49" y="4"/>
                    <a:pt x="34" y="1"/>
                  </a:cubicBezTo>
                  <a:cubicBezTo>
                    <a:pt x="19" y="-2"/>
                    <a:pt x="5" y="8"/>
                    <a:pt x="2" y="23"/>
                  </a:cubicBezTo>
                  <a:lnTo>
                    <a:pt x="1" y="25"/>
                  </a:lnTo>
                  <a:cubicBezTo>
                    <a:pt x="-2" y="40"/>
                    <a:pt x="8" y="54"/>
                    <a:pt x="23" y="5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 580">
              <a:extLst>
                <a:ext uri="{FF2B5EF4-FFF2-40B4-BE49-F238E27FC236}">
                  <a16:creationId xmlns:a16="http://schemas.microsoft.com/office/drawing/2014/main" id="{EAFAA280-6E2E-443D-8BEC-C8DCD6200F5D}"/>
                </a:ext>
              </a:extLst>
            </p:cNvPr>
            <p:cNvSpPr/>
            <p:nvPr/>
          </p:nvSpPr>
          <p:spPr>
            <a:xfrm>
              <a:off x="1182373" y="3505829"/>
              <a:ext cx="194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57">
                  <a:moveTo>
                    <a:pt x="31" y="56"/>
                  </a:moveTo>
                  <a:cubicBezTo>
                    <a:pt x="46" y="55"/>
                    <a:pt x="57" y="41"/>
                    <a:pt x="55" y="26"/>
                  </a:cubicBezTo>
                  <a:lnTo>
                    <a:pt x="55" y="24"/>
                  </a:lnTo>
                  <a:cubicBezTo>
                    <a:pt x="53" y="9"/>
                    <a:pt x="39" y="-2"/>
                    <a:pt x="24" y="0"/>
                  </a:cubicBezTo>
                  <a:cubicBezTo>
                    <a:pt x="9" y="2"/>
                    <a:pt x="-2" y="15"/>
                    <a:pt x="0" y="30"/>
                  </a:cubicBezTo>
                  <a:lnTo>
                    <a:pt x="0" y="33"/>
                  </a:lnTo>
                  <a:cubicBezTo>
                    <a:pt x="2" y="47"/>
                    <a:pt x="14" y="57"/>
                    <a:pt x="28" y="57"/>
                  </a:cubicBezTo>
                  <a:cubicBezTo>
                    <a:pt x="29" y="57"/>
                    <a:pt x="30" y="57"/>
                    <a:pt x="31" y="5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 581">
              <a:extLst>
                <a:ext uri="{FF2B5EF4-FFF2-40B4-BE49-F238E27FC236}">
                  <a16:creationId xmlns:a16="http://schemas.microsoft.com/office/drawing/2014/main" id="{DBE4BCF1-DEEC-47D1-A0FC-A47E9055C7BE}"/>
                </a:ext>
              </a:extLst>
            </p:cNvPr>
            <p:cNvSpPr/>
            <p:nvPr/>
          </p:nvSpPr>
          <p:spPr>
            <a:xfrm>
              <a:off x="1188133" y="3534268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2" y="37"/>
                  </a:moveTo>
                  <a:cubicBezTo>
                    <a:pt x="6" y="49"/>
                    <a:pt x="16" y="57"/>
                    <a:pt x="28" y="57"/>
                  </a:cubicBezTo>
                  <a:cubicBezTo>
                    <a:pt x="31" y="57"/>
                    <a:pt x="34" y="56"/>
                    <a:pt x="36" y="56"/>
                  </a:cubicBezTo>
                  <a:cubicBezTo>
                    <a:pt x="51" y="51"/>
                    <a:pt x="59" y="36"/>
                    <a:pt x="55" y="21"/>
                  </a:cubicBezTo>
                  <a:lnTo>
                    <a:pt x="54" y="20"/>
                  </a:lnTo>
                  <a:cubicBezTo>
                    <a:pt x="50" y="5"/>
                    <a:pt x="35" y="-4"/>
                    <a:pt x="20" y="1"/>
                  </a:cubicBezTo>
                  <a:cubicBezTo>
                    <a:pt x="5" y="5"/>
                    <a:pt x="-3" y="20"/>
                    <a:pt x="1" y="3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 582">
              <a:extLst>
                <a:ext uri="{FF2B5EF4-FFF2-40B4-BE49-F238E27FC236}">
                  <a16:creationId xmlns:a16="http://schemas.microsoft.com/office/drawing/2014/main" id="{4E73FB31-0F37-4A8C-ADB2-2AB11473C252}"/>
                </a:ext>
              </a:extLst>
            </p:cNvPr>
            <p:cNvSpPr/>
            <p:nvPr/>
          </p:nvSpPr>
          <p:spPr>
            <a:xfrm>
              <a:off x="1412053" y="365450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21" y="1"/>
                  </a:moveTo>
                  <a:lnTo>
                    <a:pt x="19" y="1"/>
                  </a:lnTo>
                  <a:cubicBezTo>
                    <a:pt x="4" y="6"/>
                    <a:pt x="-4" y="21"/>
                    <a:pt x="1" y="36"/>
                  </a:cubicBezTo>
                  <a:cubicBezTo>
                    <a:pt x="4" y="48"/>
                    <a:pt x="15" y="56"/>
                    <a:pt x="27" y="56"/>
                  </a:cubicBezTo>
                  <a:cubicBezTo>
                    <a:pt x="30" y="56"/>
                    <a:pt x="32" y="55"/>
                    <a:pt x="35" y="54"/>
                  </a:cubicBezTo>
                  <a:lnTo>
                    <a:pt x="37" y="54"/>
                  </a:lnTo>
                  <a:cubicBezTo>
                    <a:pt x="52" y="49"/>
                    <a:pt x="60" y="34"/>
                    <a:pt x="55" y="19"/>
                  </a:cubicBezTo>
                  <a:cubicBezTo>
                    <a:pt x="51" y="5"/>
                    <a:pt x="35" y="-4"/>
                    <a:pt x="21" y="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 583">
              <a:extLst>
                <a:ext uri="{FF2B5EF4-FFF2-40B4-BE49-F238E27FC236}">
                  <a16:creationId xmlns:a16="http://schemas.microsoft.com/office/drawing/2014/main" id="{3D8B6200-F385-4C79-B46F-7D9FB3853A41}"/>
                </a:ext>
              </a:extLst>
            </p:cNvPr>
            <p:cNvSpPr/>
            <p:nvPr/>
          </p:nvSpPr>
          <p:spPr>
            <a:xfrm>
              <a:off x="1383973" y="3660989"/>
              <a:ext cx="2016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5">
                  <a:moveTo>
                    <a:pt x="25" y="0"/>
                  </a:moveTo>
                  <a:lnTo>
                    <a:pt x="23" y="0"/>
                  </a:lnTo>
                  <a:cubicBezTo>
                    <a:pt x="8" y="2"/>
                    <a:pt x="-2" y="16"/>
                    <a:pt x="0" y="31"/>
                  </a:cubicBezTo>
                  <a:cubicBezTo>
                    <a:pt x="2" y="45"/>
                    <a:pt x="14" y="55"/>
                    <a:pt x="27" y="55"/>
                  </a:cubicBezTo>
                  <a:cubicBezTo>
                    <a:pt x="28" y="55"/>
                    <a:pt x="30" y="55"/>
                    <a:pt x="31" y="55"/>
                  </a:cubicBezTo>
                  <a:lnTo>
                    <a:pt x="33" y="54"/>
                  </a:lnTo>
                  <a:cubicBezTo>
                    <a:pt x="48" y="52"/>
                    <a:pt x="59" y="38"/>
                    <a:pt x="56" y="23"/>
                  </a:cubicBezTo>
                  <a:cubicBezTo>
                    <a:pt x="54" y="8"/>
                    <a:pt x="40" y="-3"/>
                    <a:pt x="25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 584">
              <a:extLst>
                <a:ext uri="{FF2B5EF4-FFF2-40B4-BE49-F238E27FC236}">
                  <a16:creationId xmlns:a16="http://schemas.microsoft.com/office/drawing/2014/main" id="{8D85118B-04DE-4628-81D1-D32C316AD440}"/>
                </a:ext>
              </a:extLst>
            </p:cNvPr>
            <p:cNvSpPr/>
            <p:nvPr/>
          </p:nvSpPr>
          <p:spPr>
            <a:xfrm>
              <a:off x="1325652" y="365954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35" y="1"/>
                  </a:moveTo>
                  <a:lnTo>
                    <a:pt x="33" y="1"/>
                  </a:lnTo>
                  <a:cubicBezTo>
                    <a:pt x="18" y="-2"/>
                    <a:pt x="4" y="8"/>
                    <a:pt x="1" y="23"/>
                  </a:cubicBezTo>
                  <a:cubicBezTo>
                    <a:pt x="-2" y="38"/>
                    <a:pt x="8" y="52"/>
                    <a:pt x="23" y="55"/>
                  </a:cubicBezTo>
                  <a:lnTo>
                    <a:pt x="25" y="55"/>
                  </a:lnTo>
                  <a:cubicBezTo>
                    <a:pt x="27" y="56"/>
                    <a:pt x="29" y="56"/>
                    <a:pt x="30" y="56"/>
                  </a:cubicBezTo>
                  <a:cubicBezTo>
                    <a:pt x="43" y="56"/>
                    <a:pt x="55" y="46"/>
                    <a:pt x="57" y="33"/>
                  </a:cubicBezTo>
                  <a:cubicBezTo>
                    <a:pt x="60" y="18"/>
                    <a:pt x="50" y="4"/>
                    <a:pt x="35" y="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 585">
              <a:extLst>
                <a:ext uri="{FF2B5EF4-FFF2-40B4-BE49-F238E27FC236}">
                  <a16:creationId xmlns:a16="http://schemas.microsoft.com/office/drawing/2014/main" id="{EFC557C8-930D-4480-A42A-E3FC388056F8}"/>
                </a:ext>
              </a:extLst>
            </p:cNvPr>
            <p:cNvSpPr/>
            <p:nvPr/>
          </p:nvSpPr>
          <p:spPr>
            <a:xfrm>
              <a:off x="1354813" y="3662789"/>
              <a:ext cx="2016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5">
                  <a:moveTo>
                    <a:pt x="30" y="0"/>
                  </a:moveTo>
                  <a:lnTo>
                    <a:pt x="28" y="0"/>
                  </a:lnTo>
                  <a:lnTo>
                    <a:pt x="27" y="0"/>
                  </a:lnTo>
                  <a:cubicBezTo>
                    <a:pt x="13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lnTo>
                    <a:pt x="29" y="55"/>
                  </a:lnTo>
                  <a:cubicBezTo>
                    <a:pt x="45" y="55"/>
                    <a:pt x="57" y="43"/>
                    <a:pt x="57" y="28"/>
                  </a:cubicBezTo>
                  <a:cubicBezTo>
                    <a:pt x="58" y="13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 586">
              <a:extLst>
                <a:ext uri="{FF2B5EF4-FFF2-40B4-BE49-F238E27FC236}">
                  <a16:creationId xmlns:a16="http://schemas.microsoft.com/office/drawing/2014/main" id="{DD9A873B-FBBD-42D8-82A1-10D39418B6EC}"/>
                </a:ext>
              </a:extLst>
            </p:cNvPr>
            <p:cNvSpPr/>
            <p:nvPr/>
          </p:nvSpPr>
          <p:spPr>
            <a:xfrm>
              <a:off x="1538413" y="3483869"/>
              <a:ext cx="194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57">
                  <a:moveTo>
                    <a:pt x="55" y="28"/>
                  </a:moveTo>
                  <a:cubicBezTo>
                    <a:pt x="55" y="12"/>
                    <a:pt x="43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lnTo>
                    <a:pt x="0" y="30"/>
                  </a:lnTo>
                  <a:cubicBezTo>
                    <a:pt x="0" y="45"/>
                    <a:pt x="12" y="57"/>
                    <a:pt x="28" y="57"/>
                  </a:cubicBezTo>
                  <a:cubicBezTo>
                    <a:pt x="43" y="57"/>
                    <a:pt x="55" y="45"/>
                    <a:pt x="55" y="3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 587">
              <a:extLst>
                <a:ext uri="{FF2B5EF4-FFF2-40B4-BE49-F238E27FC236}">
                  <a16:creationId xmlns:a16="http://schemas.microsoft.com/office/drawing/2014/main" id="{B3E33D9B-8772-4A42-97DC-D774D8A3D6C4}"/>
                </a:ext>
              </a:extLst>
            </p:cNvPr>
            <p:cNvSpPr/>
            <p:nvPr/>
          </p:nvSpPr>
          <p:spPr>
            <a:xfrm>
              <a:off x="1535893" y="345470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23" y="0"/>
                  </a:moveTo>
                  <a:cubicBezTo>
                    <a:pt x="8" y="2"/>
                    <a:pt x="-3" y="17"/>
                    <a:pt x="0" y="32"/>
                  </a:cubicBezTo>
                  <a:lnTo>
                    <a:pt x="0" y="33"/>
                  </a:lnTo>
                  <a:cubicBezTo>
                    <a:pt x="2" y="47"/>
                    <a:pt x="14" y="57"/>
                    <a:pt x="27" y="57"/>
                  </a:cubicBezTo>
                  <a:cubicBezTo>
                    <a:pt x="29" y="57"/>
                    <a:pt x="30" y="57"/>
                    <a:pt x="32" y="56"/>
                  </a:cubicBezTo>
                  <a:cubicBezTo>
                    <a:pt x="47" y="54"/>
                    <a:pt x="57" y="40"/>
                    <a:pt x="55" y="25"/>
                  </a:cubicBezTo>
                  <a:lnTo>
                    <a:pt x="54" y="23"/>
                  </a:lnTo>
                  <a:cubicBezTo>
                    <a:pt x="52" y="8"/>
                    <a:pt x="38" y="-2"/>
                    <a:pt x="23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 588">
              <a:extLst>
                <a:ext uri="{FF2B5EF4-FFF2-40B4-BE49-F238E27FC236}">
                  <a16:creationId xmlns:a16="http://schemas.microsoft.com/office/drawing/2014/main" id="{44B69089-1595-4C8D-802D-D5EF1710FAE0}"/>
                </a:ext>
              </a:extLst>
            </p:cNvPr>
            <p:cNvSpPr/>
            <p:nvPr/>
          </p:nvSpPr>
          <p:spPr>
            <a:xfrm>
              <a:off x="1529052" y="3426629"/>
              <a:ext cx="1980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6">
                  <a:moveTo>
                    <a:pt x="1" y="36"/>
                  </a:moveTo>
                  <a:lnTo>
                    <a:pt x="2" y="37"/>
                  </a:lnTo>
                  <a:cubicBezTo>
                    <a:pt x="6" y="49"/>
                    <a:pt x="17" y="56"/>
                    <a:pt x="28" y="56"/>
                  </a:cubicBezTo>
                  <a:cubicBezTo>
                    <a:pt x="31" y="56"/>
                    <a:pt x="34" y="56"/>
                    <a:pt x="37" y="55"/>
                  </a:cubicBezTo>
                  <a:cubicBezTo>
                    <a:pt x="51" y="50"/>
                    <a:pt x="59" y="34"/>
                    <a:pt x="54" y="20"/>
                  </a:cubicBezTo>
                  <a:lnTo>
                    <a:pt x="54" y="18"/>
                  </a:lnTo>
                  <a:cubicBezTo>
                    <a:pt x="49" y="4"/>
                    <a:pt x="33" y="-4"/>
                    <a:pt x="19" y="1"/>
                  </a:cubicBezTo>
                  <a:cubicBezTo>
                    <a:pt x="4" y="6"/>
                    <a:pt x="-3" y="21"/>
                    <a:pt x="1" y="3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 589">
              <a:extLst>
                <a:ext uri="{FF2B5EF4-FFF2-40B4-BE49-F238E27FC236}">
                  <a16:creationId xmlns:a16="http://schemas.microsoft.com/office/drawing/2014/main" id="{40618995-30DB-4356-BB85-38E282D80A00}"/>
                </a:ext>
              </a:extLst>
            </p:cNvPr>
            <p:cNvSpPr/>
            <p:nvPr/>
          </p:nvSpPr>
          <p:spPr>
            <a:xfrm>
              <a:off x="1535893" y="351266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33" y="0"/>
                  </a:moveTo>
                  <a:cubicBezTo>
                    <a:pt x="18" y="-3"/>
                    <a:pt x="3" y="8"/>
                    <a:pt x="1" y="23"/>
                  </a:cubicBezTo>
                  <a:lnTo>
                    <a:pt x="1" y="25"/>
                  </a:lnTo>
                  <a:cubicBezTo>
                    <a:pt x="-2" y="40"/>
                    <a:pt x="8" y="54"/>
                    <a:pt x="23" y="56"/>
                  </a:cubicBezTo>
                  <a:cubicBezTo>
                    <a:pt x="25" y="57"/>
                    <a:pt x="27" y="57"/>
                    <a:pt x="28" y="57"/>
                  </a:cubicBezTo>
                  <a:cubicBezTo>
                    <a:pt x="41" y="57"/>
                    <a:pt x="53" y="47"/>
                    <a:pt x="55" y="34"/>
                  </a:cubicBezTo>
                  <a:lnTo>
                    <a:pt x="56" y="32"/>
                  </a:lnTo>
                  <a:cubicBezTo>
                    <a:pt x="58" y="16"/>
                    <a:pt x="48" y="2"/>
                    <a:pt x="33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 590">
              <a:extLst>
                <a:ext uri="{FF2B5EF4-FFF2-40B4-BE49-F238E27FC236}">
                  <a16:creationId xmlns:a16="http://schemas.microsoft.com/office/drawing/2014/main" id="{C83767A0-6308-42D6-871E-DE75E449EB81}"/>
                </a:ext>
              </a:extLst>
            </p:cNvPr>
            <p:cNvSpPr/>
            <p:nvPr/>
          </p:nvSpPr>
          <p:spPr>
            <a:xfrm>
              <a:off x="1501692" y="337550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6" y="45"/>
                  </a:moveTo>
                  <a:lnTo>
                    <a:pt x="7" y="46"/>
                  </a:lnTo>
                  <a:cubicBezTo>
                    <a:pt x="13" y="53"/>
                    <a:pt x="21" y="57"/>
                    <a:pt x="29" y="57"/>
                  </a:cubicBezTo>
                  <a:cubicBezTo>
                    <a:pt x="35" y="57"/>
                    <a:pt x="41" y="55"/>
                    <a:pt x="46" y="51"/>
                  </a:cubicBezTo>
                  <a:cubicBezTo>
                    <a:pt x="58" y="42"/>
                    <a:pt x="60" y="25"/>
                    <a:pt x="51" y="13"/>
                  </a:cubicBezTo>
                  <a:lnTo>
                    <a:pt x="50" y="11"/>
                  </a:lnTo>
                  <a:cubicBezTo>
                    <a:pt x="41" y="-1"/>
                    <a:pt x="23" y="-3"/>
                    <a:pt x="11" y="6"/>
                  </a:cubicBezTo>
                  <a:cubicBezTo>
                    <a:pt x="-1" y="15"/>
                    <a:pt x="-3" y="33"/>
                    <a:pt x="6" y="4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 591">
              <a:extLst>
                <a:ext uri="{FF2B5EF4-FFF2-40B4-BE49-F238E27FC236}">
                  <a16:creationId xmlns:a16="http://schemas.microsoft.com/office/drawing/2014/main" id="{5551D681-38AE-4B45-9CB4-16641CA1BB7E}"/>
                </a:ext>
              </a:extLst>
            </p:cNvPr>
            <p:cNvSpPr/>
            <p:nvPr/>
          </p:nvSpPr>
          <p:spPr>
            <a:xfrm>
              <a:off x="1517532" y="3399989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3" y="41"/>
                  </a:moveTo>
                  <a:lnTo>
                    <a:pt x="4" y="42"/>
                  </a:lnTo>
                  <a:cubicBezTo>
                    <a:pt x="9" y="52"/>
                    <a:pt x="19" y="57"/>
                    <a:pt x="28" y="57"/>
                  </a:cubicBezTo>
                  <a:cubicBezTo>
                    <a:pt x="33" y="57"/>
                    <a:pt x="37" y="56"/>
                    <a:pt x="41" y="54"/>
                  </a:cubicBezTo>
                  <a:cubicBezTo>
                    <a:pt x="55" y="47"/>
                    <a:pt x="60" y="30"/>
                    <a:pt x="53" y="17"/>
                  </a:cubicBezTo>
                  <a:lnTo>
                    <a:pt x="52" y="15"/>
                  </a:lnTo>
                  <a:cubicBezTo>
                    <a:pt x="45" y="1"/>
                    <a:pt x="28" y="-4"/>
                    <a:pt x="15" y="4"/>
                  </a:cubicBezTo>
                  <a:cubicBezTo>
                    <a:pt x="1" y="11"/>
                    <a:pt x="-4" y="27"/>
                    <a:pt x="3" y="4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 592">
              <a:extLst>
                <a:ext uri="{FF2B5EF4-FFF2-40B4-BE49-F238E27FC236}">
                  <a16:creationId xmlns:a16="http://schemas.microsoft.com/office/drawing/2014/main" id="{756F17BA-0812-45D9-8459-1C8F089CA093}"/>
                </a:ext>
              </a:extLst>
            </p:cNvPr>
            <p:cNvSpPr/>
            <p:nvPr/>
          </p:nvSpPr>
          <p:spPr>
            <a:xfrm>
              <a:off x="1459573" y="333554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12" y="50"/>
                  </a:moveTo>
                  <a:lnTo>
                    <a:pt x="14" y="51"/>
                  </a:lnTo>
                  <a:cubicBezTo>
                    <a:pt x="19" y="55"/>
                    <a:pt x="24" y="56"/>
                    <a:pt x="29" y="56"/>
                  </a:cubicBezTo>
                  <a:cubicBezTo>
                    <a:pt x="38" y="56"/>
                    <a:pt x="47" y="52"/>
                    <a:pt x="52" y="44"/>
                  </a:cubicBezTo>
                  <a:cubicBezTo>
                    <a:pt x="61" y="32"/>
                    <a:pt x="58" y="14"/>
                    <a:pt x="45" y="6"/>
                  </a:cubicBezTo>
                  <a:lnTo>
                    <a:pt x="43" y="5"/>
                  </a:lnTo>
                  <a:cubicBezTo>
                    <a:pt x="31" y="-4"/>
                    <a:pt x="13" y="-1"/>
                    <a:pt x="5" y="12"/>
                  </a:cubicBezTo>
                  <a:cubicBezTo>
                    <a:pt x="-4" y="25"/>
                    <a:pt x="0" y="42"/>
                    <a:pt x="12" y="5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 593">
              <a:extLst>
                <a:ext uri="{FF2B5EF4-FFF2-40B4-BE49-F238E27FC236}">
                  <a16:creationId xmlns:a16="http://schemas.microsoft.com/office/drawing/2014/main" id="{A3C08239-6AA6-4C8B-9636-F73744B93347}"/>
                </a:ext>
              </a:extLst>
            </p:cNvPr>
            <p:cNvSpPr/>
            <p:nvPr/>
          </p:nvSpPr>
          <p:spPr>
            <a:xfrm>
              <a:off x="1482252" y="3353909"/>
              <a:ext cx="2016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7">
                  <a:moveTo>
                    <a:pt x="10" y="49"/>
                  </a:moveTo>
                  <a:cubicBezTo>
                    <a:pt x="16" y="54"/>
                    <a:pt x="22" y="57"/>
                    <a:pt x="29" y="57"/>
                  </a:cubicBezTo>
                  <a:cubicBezTo>
                    <a:pt x="37" y="57"/>
                    <a:pt x="44" y="54"/>
                    <a:pt x="49" y="48"/>
                  </a:cubicBezTo>
                  <a:cubicBezTo>
                    <a:pt x="60" y="37"/>
                    <a:pt x="59" y="20"/>
                    <a:pt x="48" y="9"/>
                  </a:cubicBezTo>
                  <a:lnTo>
                    <a:pt x="47" y="8"/>
                  </a:lnTo>
                  <a:cubicBezTo>
                    <a:pt x="36" y="-3"/>
                    <a:pt x="18" y="-2"/>
                    <a:pt x="8" y="9"/>
                  </a:cubicBezTo>
                  <a:cubicBezTo>
                    <a:pt x="-3" y="20"/>
                    <a:pt x="-2" y="38"/>
                    <a:pt x="9" y="4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71AD3E2-ADE9-447A-B410-176159EDEAA1}"/>
              </a:ext>
            </a:extLst>
          </p:cNvPr>
          <p:cNvGrpSpPr/>
          <p:nvPr/>
        </p:nvGrpSpPr>
        <p:grpSpPr>
          <a:xfrm>
            <a:off x="764930" y="1332546"/>
            <a:ext cx="1481390" cy="1239204"/>
            <a:chOff x="3250933" y="4710028"/>
            <a:chExt cx="471240" cy="394199"/>
          </a:xfrm>
        </p:grpSpPr>
        <p:sp>
          <p:nvSpPr>
            <p:cNvPr id="33" name="Freeform 774">
              <a:extLst>
                <a:ext uri="{FF2B5EF4-FFF2-40B4-BE49-F238E27FC236}">
                  <a16:creationId xmlns:a16="http://schemas.microsoft.com/office/drawing/2014/main" id="{7B12905D-E868-4063-9347-4F229B6F63F2}"/>
                </a:ext>
              </a:extLst>
            </p:cNvPr>
            <p:cNvSpPr/>
            <p:nvPr/>
          </p:nvSpPr>
          <p:spPr>
            <a:xfrm>
              <a:off x="3300973" y="4738108"/>
              <a:ext cx="421200" cy="366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1" h="1018">
                  <a:moveTo>
                    <a:pt x="902" y="758"/>
                  </a:moveTo>
                  <a:cubicBezTo>
                    <a:pt x="829" y="627"/>
                    <a:pt x="698" y="371"/>
                    <a:pt x="698" y="264"/>
                  </a:cubicBezTo>
                  <a:cubicBezTo>
                    <a:pt x="698" y="149"/>
                    <a:pt x="792" y="55"/>
                    <a:pt x="907" y="55"/>
                  </a:cubicBezTo>
                  <a:cubicBezTo>
                    <a:pt x="1022" y="55"/>
                    <a:pt x="1116" y="149"/>
                    <a:pt x="1116" y="264"/>
                  </a:cubicBezTo>
                  <a:cubicBezTo>
                    <a:pt x="1116" y="371"/>
                    <a:pt x="978" y="627"/>
                    <a:pt x="902" y="758"/>
                  </a:cubicBezTo>
                  <a:close/>
                  <a:moveTo>
                    <a:pt x="692" y="933"/>
                  </a:moveTo>
                  <a:cubicBezTo>
                    <a:pt x="637" y="953"/>
                    <a:pt x="580" y="963"/>
                    <a:pt x="521" y="963"/>
                  </a:cubicBezTo>
                  <a:cubicBezTo>
                    <a:pt x="429" y="963"/>
                    <a:pt x="340" y="938"/>
                    <a:pt x="263" y="890"/>
                  </a:cubicBezTo>
                  <a:lnTo>
                    <a:pt x="454" y="700"/>
                  </a:lnTo>
                  <a:close/>
                  <a:moveTo>
                    <a:pt x="907" y="0"/>
                  </a:moveTo>
                  <a:cubicBezTo>
                    <a:pt x="761" y="0"/>
                    <a:pt x="643" y="118"/>
                    <a:pt x="643" y="264"/>
                  </a:cubicBezTo>
                  <a:cubicBezTo>
                    <a:pt x="643" y="298"/>
                    <a:pt x="653" y="344"/>
                    <a:pt x="673" y="402"/>
                  </a:cubicBezTo>
                  <a:lnTo>
                    <a:pt x="217" y="858"/>
                  </a:lnTo>
                  <a:cubicBezTo>
                    <a:pt x="148" y="804"/>
                    <a:pt x="95" y="734"/>
                    <a:pt x="63" y="653"/>
                  </a:cubicBezTo>
                  <a:cubicBezTo>
                    <a:pt x="60" y="644"/>
                    <a:pt x="56" y="635"/>
                    <a:pt x="53" y="626"/>
                  </a:cubicBezTo>
                  <a:cubicBezTo>
                    <a:pt x="49" y="612"/>
                    <a:pt x="33" y="604"/>
                    <a:pt x="19" y="609"/>
                  </a:cubicBezTo>
                  <a:cubicBezTo>
                    <a:pt x="4" y="614"/>
                    <a:pt x="-4" y="629"/>
                    <a:pt x="1" y="644"/>
                  </a:cubicBezTo>
                  <a:cubicBezTo>
                    <a:pt x="4" y="654"/>
                    <a:pt x="8" y="663"/>
                    <a:pt x="12" y="673"/>
                  </a:cubicBezTo>
                  <a:cubicBezTo>
                    <a:pt x="51" y="771"/>
                    <a:pt x="117" y="856"/>
                    <a:pt x="204" y="917"/>
                  </a:cubicBezTo>
                  <a:cubicBezTo>
                    <a:pt x="297" y="983"/>
                    <a:pt x="406" y="1018"/>
                    <a:pt x="521" y="1018"/>
                  </a:cubicBezTo>
                  <a:cubicBezTo>
                    <a:pt x="599" y="1018"/>
                    <a:pt x="675" y="1002"/>
                    <a:pt x="746" y="970"/>
                  </a:cubicBezTo>
                  <a:cubicBezTo>
                    <a:pt x="751" y="970"/>
                    <a:pt x="756" y="967"/>
                    <a:pt x="760" y="964"/>
                  </a:cubicBezTo>
                  <a:cubicBezTo>
                    <a:pt x="790" y="949"/>
                    <a:pt x="820" y="931"/>
                    <a:pt x="847" y="911"/>
                  </a:cubicBezTo>
                  <a:cubicBezTo>
                    <a:pt x="859" y="902"/>
                    <a:pt x="862" y="885"/>
                    <a:pt x="853" y="872"/>
                  </a:cubicBezTo>
                  <a:cubicBezTo>
                    <a:pt x="844" y="860"/>
                    <a:pt x="826" y="857"/>
                    <a:pt x="814" y="867"/>
                  </a:cubicBezTo>
                  <a:cubicBezTo>
                    <a:pt x="793" y="882"/>
                    <a:pt x="770" y="897"/>
                    <a:pt x="746" y="909"/>
                  </a:cubicBezTo>
                  <a:lnTo>
                    <a:pt x="493" y="661"/>
                  </a:lnTo>
                  <a:lnTo>
                    <a:pt x="694" y="459"/>
                  </a:lnTo>
                  <a:cubicBezTo>
                    <a:pt x="712" y="503"/>
                    <a:pt x="734" y="553"/>
                    <a:pt x="761" y="608"/>
                  </a:cubicBezTo>
                  <a:cubicBezTo>
                    <a:pt x="818" y="725"/>
                    <a:pt x="876" y="825"/>
                    <a:pt x="877" y="826"/>
                  </a:cubicBezTo>
                  <a:cubicBezTo>
                    <a:pt x="882" y="835"/>
                    <a:pt x="891" y="840"/>
                    <a:pt x="901" y="840"/>
                  </a:cubicBezTo>
                  <a:cubicBezTo>
                    <a:pt x="911" y="840"/>
                    <a:pt x="919" y="835"/>
                    <a:pt x="924" y="827"/>
                  </a:cubicBezTo>
                  <a:cubicBezTo>
                    <a:pt x="925" y="826"/>
                    <a:pt x="986" y="726"/>
                    <a:pt x="1047" y="608"/>
                  </a:cubicBezTo>
                  <a:cubicBezTo>
                    <a:pt x="1129" y="448"/>
                    <a:pt x="1171" y="332"/>
                    <a:pt x="1171" y="264"/>
                  </a:cubicBezTo>
                  <a:cubicBezTo>
                    <a:pt x="1171" y="118"/>
                    <a:pt x="105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 775">
              <a:extLst>
                <a:ext uri="{FF2B5EF4-FFF2-40B4-BE49-F238E27FC236}">
                  <a16:creationId xmlns:a16="http://schemas.microsoft.com/office/drawing/2014/main" id="{CE70DEC5-8ED4-4A1F-B71A-379CC12E1601}"/>
                </a:ext>
              </a:extLst>
            </p:cNvPr>
            <p:cNvSpPr/>
            <p:nvPr/>
          </p:nvSpPr>
          <p:spPr>
            <a:xfrm>
              <a:off x="3583573" y="4785629"/>
              <a:ext cx="88200" cy="8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247">
                  <a:moveTo>
                    <a:pt x="123" y="192"/>
                  </a:moveTo>
                  <a:cubicBezTo>
                    <a:pt x="85" y="192"/>
                    <a:pt x="55" y="161"/>
                    <a:pt x="55" y="124"/>
                  </a:cubicBezTo>
                  <a:cubicBezTo>
                    <a:pt x="55" y="86"/>
                    <a:pt x="85" y="56"/>
                    <a:pt x="123" y="56"/>
                  </a:cubicBezTo>
                  <a:cubicBezTo>
                    <a:pt x="161" y="56"/>
                    <a:pt x="191" y="86"/>
                    <a:pt x="191" y="124"/>
                  </a:cubicBezTo>
                  <a:cubicBezTo>
                    <a:pt x="191" y="161"/>
                    <a:pt x="161" y="192"/>
                    <a:pt x="123" y="192"/>
                  </a:cubicBezTo>
                  <a:close/>
                  <a:moveTo>
                    <a:pt x="123" y="0"/>
                  </a:moveTo>
                  <a:cubicBezTo>
                    <a:pt x="55" y="0"/>
                    <a:pt x="0" y="56"/>
                    <a:pt x="0" y="124"/>
                  </a:cubicBezTo>
                  <a:cubicBezTo>
                    <a:pt x="0" y="192"/>
                    <a:pt x="55" y="247"/>
                    <a:pt x="123" y="247"/>
                  </a:cubicBezTo>
                  <a:cubicBezTo>
                    <a:pt x="191" y="247"/>
                    <a:pt x="246" y="192"/>
                    <a:pt x="246" y="124"/>
                  </a:cubicBezTo>
                  <a:cubicBezTo>
                    <a:pt x="246" y="56"/>
                    <a:pt x="19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 776">
              <a:extLst>
                <a:ext uri="{FF2B5EF4-FFF2-40B4-BE49-F238E27FC236}">
                  <a16:creationId xmlns:a16="http://schemas.microsoft.com/office/drawing/2014/main" id="{5691E659-ED8A-4AD6-A435-BA5E36E5101B}"/>
                </a:ext>
              </a:extLst>
            </p:cNvPr>
            <p:cNvSpPr/>
            <p:nvPr/>
          </p:nvSpPr>
          <p:spPr>
            <a:xfrm>
              <a:off x="3250933" y="4874549"/>
              <a:ext cx="204120" cy="7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" h="214">
                  <a:moveTo>
                    <a:pt x="474" y="188"/>
                  </a:moveTo>
                  <a:cubicBezTo>
                    <a:pt x="552" y="162"/>
                    <a:pt x="568" y="127"/>
                    <a:pt x="568" y="102"/>
                  </a:cubicBezTo>
                  <a:cubicBezTo>
                    <a:pt x="568" y="75"/>
                    <a:pt x="550" y="39"/>
                    <a:pt x="467" y="13"/>
                  </a:cubicBezTo>
                  <a:cubicBezTo>
                    <a:pt x="451" y="8"/>
                    <a:pt x="435" y="4"/>
                    <a:pt x="417" y="1"/>
                  </a:cubicBezTo>
                  <a:cubicBezTo>
                    <a:pt x="402" y="-2"/>
                    <a:pt x="387" y="8"/>
                    <a:pt x="385" y="23"/>
                  </a:cubicBezTo>
                  <a:cubicBezTo>
                    <a:pt x="382" y="38"/>
                    <a:pt x="392" y="52"/>
                    <a:pt x="407" y="55"/>
                  </a:cubicBezTo>
                  <a:cubicBezTo>
                    <a:pt x="422" y="58"/>
                    <a:pt x="437" y="62"/>
                    <a:pt x="451" y="66"/>
                  </a:cubicBezTo>
                  <a:cubicBezTo>
                    <a:pt x="502" y="82"/>
                    <a:pt x="513" y="99"/>
                    <a:pt x="513" y="102"/>
                  </a:cubicBezTo>
                  <a:cubicBezTo>
                    <a:pt x="513" y="106"/>
                    <a:pt x="500" y="121"/>
                    <a:pt x="457" y="135"/>
                  </a:cubicBezTo>
                  <a:cubicBezTo>
                    <a:pt x="411" y="151"/>
                    <a:pt x="350" y="159"/>
                    <a:pt x="284" y="159"/>
                  </a:cubicBezTo>
                  <a:cubicBezTo>
                    <a:pt x="218" y="159"/>
                    <a:pt x="157" y="151"/>
                    <a:pt x="111" y="135"/>
                  </a:cubicBezTo>
                  <a:cubicBezTo>
                    <a:pt x="68" y="121"/>
                    <a:pt x="55" y="106"/>
                    <a:pt x="55" y="102"/>
                  </a:cubicBezTo>
                  <a:cubicBezTo>
                    <a:pt x="55" y="99"/>
                    <a:pt x="66" y="81"/>
                    <a:pt x="119" y="65"/>
                  </a:cubicBezTo>
                  <a:cubicBezTo>
                    <a:pt x="132" y="61"/>
                    <a:pt x="146" y="58"/>
                    <a:pt x="161" y="55"/>
                  </a:cubicBezTo>
                  <a:cubicBezTo>
                    <a:pt x="176" y="52"/>
                    <a:pt x="186" y="38"/>
                    <a:pt x="183" y="23"/>
                  </a:cubicBezTo>
                  <a:cubicBezTo>
                    <a:pt x="180" y="8"/>
                    <a:pt x="166" y="-2"/>
                    <a:pt x="151" y="1"/>
                  </a:cubicBezTo>
                  <a:cubicBezTo>
                    <a:pt x="134" y="4"/>
                    <a:pt x="118" y="8"/>
                    <a:pt x="103" y="12"/>
                  </a:cubicBezTo>
                  <a:cubicBezTo>
                    <a:pt x="18" y="38"/>
                    <a:pt x="0" y="75"/>
                    <a:pt x="0" y="102"/>
                  </a:cubicBezTo>
                  <a:cubicBezTo>
                    <a:pt x="0" y="179"/>
                    <a:pt x="147" y="214"/>
                    <a:pt x="284" y="214"/>
                  </a:cubicBezTo>
                  <a:cubicBezTo>
                    <a:pt x="355" y="214"/>
                    <a:pt x="423" y="205"/>
                    <a:pt x="474" y="18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 777">
              <a:extLst>
                <a:ext uri="{FF2B5EF4-FFF2-40B4-BE49-F238E27FC236}">
                  <a16:creationId xmlns:a16="http://schemas.microsoft.com/office/drawing/2014/main" id="{BCEC81DB-D541-4799-A9D6-F1F4E0B9F4FB}"/>
                </a:ext>
              </a:extLst>
            </p:cNvPr>
            <p:cNvSpPr/>
            <p:nvPr/>
          </p:nvSpPr>
          <p:spPr>
            <a:xfrm>
              <a:off x="3336613" y="4724429"/>
              <a:ext cx="142200" cy="19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535">
                  <a:moveTo>
                    <a:pt x="57" y="69"/>
                  </a:moveTo>
                  <a:lnTo>
                    <a:pt x="298" y="170"/>
                  </a:lnTo>
                  <a:lnTo>
                    <a:pt x="57" y="272"/>
                  </a:lnTo>
                  <a:close/>
                  <a:moveTo>
                    <a:pt x="28" y="535"/>
                  </a:moveTo>
                  <a:cubicBezTo>
                    <a:pt x="43" y="535"/>
                    <a:pt x="55" y="523"/>
                    <a:pt x="55" y="508"/>
                  </a:cubicBezTo>
                  <a:lnTo>
                    <a:pt x="56" y="332"/>
                  </a:lnTo>
                  <a:lnTo>
                    <a:pt x="379" y="196"/>
                  </a:lnTo>
                  <a:cubicBezTo>
                    <a:pt x="389" y="192"/>
                    <a:pt x="395" y="183"/>
                    <a:pt x="396" y="173"/>
                  </a:cubicBezTo>
                  <a:cubicBezTo>
                    <a:pt x="396" y="172"/>
                    <a:pt x="396" y="171"/>
                    <a:pt x="396" y="170"/>
                  </a:cubicBezTo>
                  <a:cubicBezTo>
                    <a:pt x="396" y="170"/>
                    <a:pt x="396" y="169"/>
                    <a:pt x="396" y="168"/>
                  </a:cubicBezTo>
                  <a:cubicBezTo>
                    <a:pt x="395" y="158"/>
                    <a:pt x="389" y="149"/>
                    <a:pt x="379" y="145"/>
                  </a:cubicBezTo>
                  <a:lnTo>
                    <a:pt x="41" y="2"/>
                  </a:lnTo>
                  <a:cubicBezTo>
                    <a:pt x="38" y="1"/>
                    <a:pt x="34" y="0"/>
                    <a:pt x="30" y="0"/>
                  </a:cubicBezTo>
                  <a:cubicBezTo>
                    <a:pt x="15" y="0"/>
                    <a:pt x="2" y="13"/>
                    <a:pt x="2" y="28"/>
                  </a:cubicBezTo>
                  <a:lnTo>
                    <a:pt x="0" y="507"/>
                  </a:lnTo>
                  <a:cubicBezTo>
                    <a:pt x="0" y="523"/>
                    <a:pt x="13" y="535"/>
                    <a:pt x="28" y="53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 778">
              <a:extLst>
                <a:ext uri="{FF2B5EF4-FFF2-40B4-BE49-F238E27FC236}">
                  <a16:creationId xmlns:a16="http://schemas.microsoft.com/office/drawing/2014/main" id="{62519309-36A2-48EF-BA9F-B9C05D137396}"/>
                </a:ext>
              </a:extLst>
            </p:cNvPr>
            <p:cNvSpPr/>
            <p:nvPr/>
          </p:nvSpPr>
          <p:spPr>
            <a:xfrm>
              <a:off x="3417613" y="4710028"/>
              <a:ext cx="157680" cy="3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" h="101">
                  <a:moveTo>
                    <a:pt x="37" y="82"/>
                  </a:moveTo>
                  <a:cubicBezTo>
                    <a:pt x="89" y="64"/>
                    <a:pt x="143" y="55"/>
                    <a:pt x="198" y="55"/>
                  </a:cubicBezTo>
                  <a:cubicBezTo>
                    <a:pt x="269" y="55"/>
                    <a:pt x="337" y="70"/>
                    <a:pt x="400" y="99"/>
                  </a:cubicBezTo>
                  <a:cubicBezTo>
                    <a:pt x="404" y="100"/>
                    <a:pt x="408" y="101"/>
                    <a:pt x="412" y="101"/>
                  </a:cubicBezTo>
                  <a:cubicBezTo>
                    <a:pt x="422" y="101"/>
                    <a:pt x="432" y="95"/>
                    <a:pt x="437" y="85"/>
                  </a:cubicBezTo>
                  <a:cubicBezTo>
                    <a:pt x="443" y="71"/>
                    <a:pt x="437" y="55"/>
                    <a:pt x="423" y="48"/>
                  </a:cubicBezTo>
                  <a:cubicBezTo>
                    <a:pt x="352" y="16"/>
                    <a:pt x="276" y="0"/>
                    <a:pt x="198" y="0"/>
                  </a:cubicBezTo>
                  <a:cubicBezTo>
                    <a:pt x="137" y="0"/>
                    <a:pt x="76" y="10"/>
                    <a:pt x="19" y="30"/>
                  </a:cubicBezTo>
                  <a:cubicBezTo>
                    <a:pt x="4" y="35"/>
                    <a:pt x="-3" y="51"/>
                    <a:pt x="2" y="65"/>
                  </a:cubicBezTo>
                  <a:cubicBezTo>
                    <a:pt x="7" y="80"/>
                    <a:pt x="23" y="87"/>
                    <a:pt x="37" y="8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5805FA27-DE01-4EFD-B4C5-9E9776816F28}"/>
              </a:ext>
            </a:extLst>
          </p:cNvPr>
          <p:cNvGrpSpPr/>
          <p:nvPr/>
        </p:nvGrpSpPr>
        <p:grpSpPr>
          <a:xfrm>
            <a:off x="6985591" y="1322625"/>
            <a:ext cx="1255410" cy="1249125"/>
            <a:chOff x="5447293" y="1846948"/>
            <a:chExt cx="431280" cy="429121"/>
          </a:xfrm>
        </p:grpSpPr>
        <p:sp>
          <p:nvSpPr>
            <p:cNvPr id="41" name="Freeform 949">
              <a:extLst>
                <a:ext uri="{FF2B5EF4-FFF2-40B4-BE49-F238E27FC236}">
                  <a16:creationId xmlns:a16="http://schemas.microsoft.com/office/drawing/2014/main" id="{06ABFF6B-2625-4079-A2B8-CA01552C7E33}"/>
                </a:ext>
              </a:extLst>
            </p:cNvPr>
            <p:cNvSpPr/>
            <p:nvPr/>
          </p:nvSpPr>
          <p:spPr>
            <a:xfrm>
              <a:off x="5447293" y="1846948"/>
              <a:ext cx="431280" cy="42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9" h="1193">
                  <a:moveTo>
                    <a:pt x="144" y="621"/>
                  </a:moveTo>
                  <a:lnTo>
                    <a:pt x="217" y="520"/>
                  </a:lnTo>
                  <a:lnTo>
                    <a:pt x="325" y="543"/>
                  </a:lnTo>
                  <a:cubicBezTo>
                    <a:pt x="338" y="546"/>
                    <a:pt x="352" y="539"/>
                    <a:pt x="356" y="526"/>
                  </a:cubicBezTo>
                  <a:lnTo>
                    <a:pt x="407" y="384"/>
                  </a:lnTo>
                  <a:lnTo>
                    <a:pt x="610" y="544"/>
                  </a:lnTo>
                  <a:cubicBezTo>
                    <a:pt x="621" y="553"/>
                    <a:pt x="637" y="552"/>
                    <a:pt x="647" y="542"/>
                  </a:cubicBezTo>
                  <a:lnTo>
                    <a:pt x="1066" y="103"/>
                  </a:lnTo>
                  <a:lnTo>
                    <a:pt x="1066" y="621"/>
                  </a:lnTo>
                  <a:close/>
                  <a:moveTo>
                    <a:pt x="1036" y="55"/>
                  </a:moveTo>
                  <a:lnTo>
                    <a:pt x="625" y="485"/>
                  </a:lnTo>
                  <a:lnTo>
                    <a:pt x="412" y="317"/>
                  </a:lnTo>
                  <a:cubicBezTo>
                    <a:pt x="405" y="311"/>
                    <a:pt x="395" y="309"/>
                    <a:pt x="387" y="312"/>
                  </a:cubicBezTo>
                  <a:cubicBezTo>
                    <a:pt x="378" y="314"/>
                    <a:pt x="372" y="321"/>
                    <a:pt x="369" y="329"/>
                  </a:cubicBezTo>
                  <a:lnTo>
                    <a:pt x="313" y="484"/>
                  </a:lnTo>
                  <a:lnTo>
                    <a:pt x="211" y="463"/>
                  </a:lnTo>
                  <a:cubicBezTo>
                    <a:pt x="200" y="460"/>
                    <a:pt x="189" y="464"/>
                    <a:pt x="183" y="473"/>
                  </a:cubicBezTo>
                  <a:lnTo>
                    <a:pt x="123" y="556"/>
                  </a:lnTo>
                  <a:lnTo>
                    <a:pt x="123" y="55"/>
                  </a:lnTo>
                  <a:close/>
                  <a:moveTo>
                    <a:pt x="1171" y="621"/>
                  </a:moveTo>
                  <a:lnTo>
                    <a:pt x="1122" y="621"/>
                  </a:lnTo>
                  <a:lnTo>
                    <a:pt x="1122" y="55"/>
                  </a:lnTo>
                  <a:lnTo>
                    <a:pt x="1165" y="55"/>
                  </a:lnTo>
                  <a:cubicBezTo>
                    <a:pt x="1180" y="55"/>
                    <a:pt x="1192" y="43"/>
                    <a:pt x="1192" y="28"/>
                  </a:cubicBezTo>
                  <a:cubicBezTo>
                    <a:pt x="1192" y="13"/>
                    <a:pt x="1180" y="0"/>
                    <a:pt x="1165" y="0"/>
                  </a:cubicBezTo>
                  <a:lnTo>
                    <a:pt x="1094" y="0"/>
                  </a:lnTo>
                  <a:lnTo>
                    <a:pt x="95" y="0"/>
                  </a:lnTo>
                  <a:lnTo>
                    <a:pt x="27" y="0"/>
                  </a:ln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lnTo>
                    <a:pt x="67" y="55"/>
                  </a:lnTo>
                  <a:lnTo>
                    <a:pt x="67" y="621"/>
                  </a:lnTo>
                  <a:lnTo>
                    <a:pt x="34" y="621"/>
                  </a:lnTo>
                  <a:cubicBezTo>
                    <a:pt x="19" y="621"/>
                    <a:pt x="6" y="634"/>
                    <a:pt x="6" y="649"/>
                  </a:cubicBezTo>
                  <a:cubicBezTo>
                    <a:pt x="6" y="664"/>
                    <a:pt x="19" y="677"/>
                    <a:pt x="34" y="677"/>
                  </a:cubicBezTo>
                  <a:lnTo>
                    <a:pt x="95" y="677"/>
                  </a:lnTo>
                  <a:lnTo>
                    <a:pt x="575" y="677"/>
                  </a:lnTo>
                  <a:lnTo>
                    <a:pt x="575" y="1004"/>
                  </a:lnTo>
                  <a:lnTo>
                    <a:pt x="301" y="1140"/>
                  </a:lnTo>
                  <a:cubicBezTo>
                    <a:pt x="287" y="1147"/>
                    <a:pt x="282" y="1164"/>
                    <a:pt x="288" y="1177"/>
                  </a:cubicBezTo>
                  <a:cubicBezTo>
                    <a:pt x="293" y="1187"/>
                    <a:pt x="303" y="1193"/>
                    <a:pt x="313" y="1193"/>
                  </a:cubicBezTo>
                  <a:cubicBezTo>
                    <a:pt x="317" y="1193"/>
                    <a:pt x="322" y="1192"/>
                    <a:pt x="326" y="1190"/>
                  </a:cubicBezTo>
                  <a:lnTo>
                    <a:pt x="602" y="1052"/>
                  </a:lnTo>
                  <a:lnTo>
                    <a:pt x="870" y="1190"/>
                  </a:lnTo>
                  <a:cubicBezTo>
                    <a:pt x="884" y="1197"/>
                    <a:pt x="900" y="1191"/>
                    <a:pt x="907" y="1178"/>
                  </a:cubicBezTo>
                  <a:cubicBezTo>
                    <a:pt x="914" y="1164"/>
                    <a:pt x="909" y="1147"/>
                    <a:pt x="895" y="1140"/>
                  </a:cubicBezTo>
                  <a:lnTo>
                    <a:pt x="630" y="1004"/>
                  </a:lnTo>
                  <a:lnTo>
                    <a:pt x="630" y="677"/>
                  </a:lnTo>
                  <a:lnTo>
                    <a:pt x="1094" y="677"/>
                  </a:lnTo>
                  <a:lnTo>
                    <a:pt x="1171" y="677"/>
                  </a:lnTo>
                  <a:cubicBezTo>
                    <a:pt x="1187" y="677"/>
                    <a:pt x="1199" y="664"/>
                    <a:pt x="1199" y="649"/>
                  </a:cubicBezTo>
                  <a:cubicBezTo>
                    <a:pt x="1199" y="634"/>
                    <a:pt x="1187" y="621"/>
                    <a:pt x="1171" y="62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 950">
              <a:extLst>
                <a:ext uri="{FF2B5EF4-FFF2-40B4-BE49-F238E27FC236}">
                  <a16:creationId xmlns:a16="http://schemas.microsoft.com/office/drawing/2014/main" id="{6E9F3F83-AE92-4FB6-9C02-B169BB82926A}"/>
                </a:ext>
              </a:extLst>
            </p:cNvPr>
            <p:cNvSpPr/>
            <p:nvPr/>
          </p:nvSpPr>
          <p:spPr>
            <a:xfrm>
              <a:off x="5652133" y="2230349"/>
              <a:ext cx="19440" cy="4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128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lnTo>
                    <a:pt x="0" y="100"/>
                  </a:lnTo>
                  <a:cubicBezTo>
                    <a:pt x="0" y="115"/>
                    <a:pt x="12" y="128"/>
                    <a:pt x="27" y="128"/>
                  </a:cubicBezTo>
                  <a:cubicBezTo>
                    <a:pt x="42" y="128"/>
                    <a:pt x="55" y="115"/>
                    <a:pt x="55" y="100"/>
                  </a:cubicBezTo>
                  <a:lnTo>
                    <a:pt x="55" y="28"/>
                  </a:lnTo>
                  <a:cubicBezTo>
                    <a:pt x="55" y="13"/>
                    <a:pt x="42" y="0"/>
                    <a:pt x="27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dk1"/>
                </a:solidFill>
              </a:rPr>
              <a:t>Данные по запросам из поисковых сервисов (</a:t>
            </a:r>
            <a:r>
              <a:rPr lang="en-US" sz="1400" dirty="0">
                <a:solidFill>
                  <a:schemeClr val="dk1"/>
                </a:solidFill>
              </a:rPr>
              <a:t>Google, Yandex…)</a:t>
            </a:r>
            <a:endParaRPr lang="ru-RU" sz="1400" dirty="0">
              <a:solidFill>
                <a:schemeClr val="dk1"/>
              </a:solidFill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dk1"/>
              </a:solidFill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dk1"/>
                </a:solidFill>
              </a:rPr>
              <a:t>Статистика из картографических сервисов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solidFill>
                <a:schemeClr val="dk1"/>
              </a:solidFill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dk1"/>
                </a:solidFill>
              </a:rPr>
              <a:t>Сведения из навигационных решений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solidFill>
                <a:schemeClr val="dk1"/>
              </a:solidFill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</a:rPr>
              <a:t>Wi-Fi </a:t>
            </a:r>
            <a:r>
              <a:rPr lang="ru-RU" sz="1400" dirty="0">
                <a:solidFill>
                  <a:schemeClr val="dk1"/>
                </a:solidFill>
              </a:rPr>
              <a:t>радары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solidFill>
                <a:schemeClr val="dk1"/>
              </a:solidFill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dk1"/>
                </a:solidFill>
              </a:rPr>
              <a:t>Системы подсчета клиентов магазинов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solidFill>
                <a:schemeClr val="dk1"/>
              </a:solidFill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dk1"/>
                </a:solidFill>
              </a:rPr>
              <a:t>Датчики движения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solidFill>
                <a:schemeClr val="dk1"/>
              </a:solidFill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dk1"/>
                </a:solidFill>
              </a:rPr>
              <a:t>Построение модели прогнозирования (</a:t>
            </a:r>
            <a:r>
              <a:rPr lang="ru-RU" sz="1400" dirty="0" err="1">
                <a:solidFill>
                  <a:schemeClr val="dk1"/>
                </a:solidFill>
              </a:rPr>
              <a:t>геомаркетинг</a:t>
            </a:r>
            <a:r>
              <a:rPr lang="ru-RU" sz="1400" dirty="0">
                <a:solidFill>
                  <a:schemeClr val="dk1"/>
                </a:solidFill>
              </a:rPr>
              <a:t>)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solidFill>
                <a:schemeClr val="dk1"/>
              </a:solidFill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dk1"/>
                </a:solidFill>
              </a:rPr>
              <a:t>Сбор информации по данным сотовых операторов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Возможные решения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36AA88A-9178-4D3F-B81C-A01920916CE2}"/>
              </a:ext>
            </a:extLst>
          </p:cNvPr>
          <p:cNvGrpSpPr/>
          <p:nvPr/>
        </p:nvGrpSpPr>
        <p:grpSpPr>
          <a:xfrm>
            <a:off x="6236090" y="1147560"/>
            <a:ext cx="405360" cy="402840"/>
            <a:chOff x="3312852" y="432149"/>
            <a:chExt cx="405360" cy="402840"/>
          </a:xfrm>
        </p:grpSpPr>
        <p:sp>
          <p:nvSpPr>
            <p:cNvPr id="4" name="Freeform 1527">
              <a:extLst>
                <a:ext uri="{FF2B5EF4-FFF2-40B4-BE49-F238E27FC236}">
                  <a16:creationId xmlns:a16="http://schemas.microsoft.com/office/drawing/2014/main" id="{DFAF5F54-C36F-487B-95F0-F474DE0B5A55}"/>
                </a:ext>
              </a:extLst>
            </p:cNvPr>
            <p:cNvSpPr/>
            <p:nvPr/>
          </p:nvSpPr>
          <p:spPr>
            <a:xfrm>
              <a:off x="3546132" y="664349"/>
              <a:ext cx="172080" cy="170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9" h="475">
                  <a:moveTo>
                    <a:pt x="337" y="409"/>
                  </a:moveTo>
                  <a:lnTo>
                    <a:pt x="71" y="146"/>
                  </a:lnTo>
                  <a:cubicBezTo>
                    <a:pt x="50" y="126"/>
                    <a:pt x="49" y="92"/>
                    <a:pt x="70" y="71"/>
                  </a:cubicBezTo>
                  <a:cubicBezTo>
                    <a:pt x="80" y="61"/>
                    <a:pt x="94" y="55"/>
                    <a:pt x="108" y="55"/>
                  </a:cubicBezTo>
                  <a:cubicBezTo>
                    <a:pt x="122" y="55"/>
                    <a:pt x="136" y="61"/>
                    <a:pt x="146" y="71"/>
                  </a:cubicBezTo>
                  <a:lnTo>
                    <a:pt x="412" y="338"/>
                  </a:lnTo>
                  <a:close/>
                  <a:moveTo>
                    <a:pt x="471" y="319"/>
                  </a:moveTo>
                  <a:lnTo>
                    <a:pt x="185" y="32"/>
                  </a:lnTo>
                  <a:cubicBezTo>
                    <a:pt x="165" y="11"/>
                    <a:pt x="137" y="0"/>
                    <a:pt x="108" y="0"/>
                  </a:cubicBezTo>
                  <a:cubicBezTo>
                    <a:pt x="78" y="0"/>
                    <a:pt x="51" y="12"/>
                    <a:pt x="30" y="33"/>
                  </a:cubicBezTo>
                  <a:cubicBezTo>
                    <a:pt x="-11" y="75"/>
                    <a:pt x="-10" y="144"/>
                    <a:pt x="32" y="186"/>
                  </a:cubicBezTo>
                  <a:lnTo>
                    <a:pt x="317" y="468"/>
                  </a:lnTo>
                  <a:cubicBezTo>
                    <a:pt x="322" y="473"/>
                    <a:pt x="329" y="475"/>
                    <a:pt x="336" y="475"/>
                  </a:cubicBezTo>
                  <a:cubicBezTo>
                    <a:pt x="343" y="475"/>
                    <a:pt x="350" y="473"/>
                    <a:pt x="355" y="468"/>
                  </a:cubicBezTo>
                  <a:lnTo>
                    <a:pt x="470" y="358"/>
                  </a:lnTo>
                  <a:cubicBezTo>
                    <a:pt x="476" y="353"/>
                    <a:pt x="479" y="346"/>
                    <a:pt x="479" y="338"/>
                  </a:cubicBezTo>
                  <a:cubicBezTo>
                    <a:pt x="479" y="331"/>
                    <a:pt x="476" y="324"/>
                    <a:pt x="471" y="31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 1528">
              <a:extLst>
                <a:ext uri="{FF2B5EF4-FFF2-40B4-BE49-F238E27FC236}">
                  <a16:creationId xmlns:a16="http://schemas.microsoft.com/office/drawing/2014/main" id="{7C4E1A0A-2D19-4ED0-9639-9B739A999A99}"/>
                </a:ext>
              </a:extLst>
            </p:cNvPr>
            <p:cNvSpPr/>
            <p:nvPr/>
          </p:nvSpPr>
          <p:spPr>
            <a:xfrm>
              <a:off x="3312852" y="432149"/>
              <a:ext cx="267840" cy="26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5" h="746">
                  <a:moveTo>
                    <a:pt x="373" y="691"/>
                  </a:moveTo>
                  <a:cubicBezTo>
                    <a:pt x="312" y="691"/>
                    <a:pt x="256" y="674"/>
                    <a:pt x="208" y="644"/>
                  </a:cubicBezTo>
                  <a:lnTo>
                    <a:pt x="667" y="253"/>
                  </a:lnTo>
                  <a:cubicBezTo>
                    <a:pt x="682" y="290"/>
                    <a:pt x="690" y="331"/>
                    <a:pt x="690" y="373"/>
                  </a:cubicBezTo>
                  <a:cubicBezTo>
                    <a:pt x="690" y="548"/>
                    <a:pt x="548" y="691"/>
                    <a:pt x="373" y="691"/>
                  </a:cubicBezTo>
                  <a:close/>
                  <a:moveTo>
                    <a:pt x="55" y="373"/>
                  </a:moveTo>
                  <a:cubicBezTo>
                    <a:pt x="55" y="331"/>
                    <a:pt x="63" y="292"/>
                    <a:pt x="78" y="255"/>
                  </a:cubicBezTo>
                  <a:lnTo>
                    <a:pt x="372" y="432"/>
                  </a:lnTo>
                  <a:lnTo>
                    <a:pt x="162" y="611"/>
                  </a:lnTo>
                  <a:cubicBezTo>
                    <a:pt x="97" y="553"/>
                    <a:pt x="55" y="468"/>
                    <a:pt x="55" y="373"/>
                  </a:cubicBezTo>
                  <a:close/>
                  <a:moveTo>
                    <a:pt x="373" y="56"/>
                  </a:moveTo>
                  <a:cubicBezTo>
                    <a:pt x="485" y="56"/>
                    <a:pt x="584" y="114"/>
                    <a:pt x="641" y="203"/>
                  </a:cubicBezTo>
                  <a:lnTo>
                    <a:pt x="416" y="394"/>
                  </a:lnTo>
                  <a:lnTo>
                    <a:pt x="103" y="206"/>
                  </a:lnTo>
                  <a:cubicBezTo>
                    <a:pt x="159" y="116"/>
                    <a:pt x="259" y="56"/>
                    <a:pt x="373" y="56"/>
                  </a:cubicBezTo>
                  <a:lnTo>
                    <a:pt x="373" y="0"/>
                  </a:lnTo>
                  <a:cubicBezTo>
                    <a:pt x="167" y="0"/>
                    <a:pt x="0" y="167"/>
                    <a:pt x="0" y="373"/>
                  </a:cubicBezTo>
                  <a:cubicBezTo>
                    <a:pt x="0" y="579"/>
                    <a:pt x="167" y="746"/>
                    <a:pt x="373" y="746"/>
                  </a:cubicBezTo>
                  <a:cubicBezTo>
                    <a:pt x="578" y="746"/>
                    <a:pt x="745" y="579"/>
                    <a:pt x="745" y="373"/>
                  </a:cubicBezTo>
                  <a:cubicBezTo>
                    <a:pt x="745" y="167"/>
                    <a:pt x="578" y="0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07F2E01-C75E-4EAF-99D8-9EB511A0CA64}"/>
              </a:ext>
            </a:extLst>
          </p:cNvPr>
          <p:cNvGrpSpPr/>
          <p:nvPr/>
        </p:nvGrpSpPr>
        <p:grpSpPr>
          <a:xfrm>
            <a:off x="4110047" y="2019641"/>
            <a:ext cx="325440" cy="417960"/>
            <a:chOff x="6929053" y="4004789"/>
            <a:chExt cx="325440" cy="417960"/>
          </a:xfrm>
        </p:grpSpPr>
        <p:sp>
          <p:nvSpPr>
            <p:cNvPr id="7" name="Freeform 542">
              <a:extLst>
                <a:ext uri="{FF2B5EF4-FFF2-40B4-BE49-F238E27FC236}">
                  <a16:creationId xmlns:a16="http://schemas.microsoft.com/office/drawing/2014/main" id="{6845BEA6-5B8A-46A4-95B4-CCCB29CA1823}"/>
                </a:ext>
              </a:extLst>
            </p:cNvPr>
            <p:cNvSpPr/>
            <p:nvPr/>
          </p:nvSpPr>
          <p:spPr>
            <a:xfrm>
              <a:off x="7043893" y="4004789"/>
              <a:ext cx="95400" cy="9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266">
                  <a:moveTo>
                    <a:pt x="133" y="56"/>
                  </a:moveTo>
                  <a:cubicBezTo>
                    <a:pt x="176" y="56"/>
                    <a:pt x="211" y="90"/>
                    <a:pt x="211" y="133"/>
                  </a:cubicBezTo>
                  <a:cubicBezTo>
                    <a:pt x="211" y="176"/>
                    <a:pt x="176" y="211"/>
                    <a:pt x="133" y="211"/>
                  </a:cubicBezTo>
                  <a:cubicBezTo>
                    <a:pt x="90" y="211"/>
                    <a:pt x="55" y="176"/>
                    <a:pt x="55" y="133"/>
                  </a:cubicBezTo>
                  <a:cubicBezTo>
                    <a:pt x="55" y="90"/>
                    <a:pt x="90" y="56"/>
                    <a:pt x="133" y="56"/>
                  </a:cubicBezTo>
                  <a:close/>
                  <a:moveTo>
                    <a:pt x="133" y="266"/>
                  </a:moveTo>
                  <a:cubicBezTo>
                    <a:pt x="206" y="266"/>
                    <a:pt x="266" y="207"/>
                    <a:pt x="266" y="133"/>
                  </a:cubicBezTo>
                  <a:cubicBezTo>
                    <a:pt x="266" y="60"/>
                    <a:pt x="206" y="0"/>
                    <a:pt x="133" y="0"/>
                  </a:cubicBezTo>
                  <a:cubicBezTo>
                    <a:pt x="60" y="0"/>
                    <a:pt x="0" y="60"/>
                    <a:pt x="0" y="133"/>
                  </a:cubicBezTo>
                  <a:cubicBezTo>
                    <a:pt x="0" y="207"/>
                    <a:pt x="60" y="266"/>
                    <a:pt x="133" y="26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 543">
              <a:extLst>
                <a:ext uri="{FF2B5EF4-FFF2-40B4-BE49-F238E27FC236}">
                  <a16:creationId xmlns:a16="http://schemas.microsoft.com/office/drawing/2014/main" id="{36CCE86F-A42F-4CAD-8B5B-AC09FD89269A}"/>
                </a:ext>
              </a:extLst>
            </p:cNvPr>
            <p:cNvSpPr/>
            <p:nvPr/>
          </p:nvSpPr>
          <p:spPr>
            <a:xfrm>
              <a:off x="7005733" y="4101269"/>
              <a:ext cx="1717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752">
                  <a:moveTo>
                    <a:pt x="239" y="55"/>
                  </a:moveTo>
                  <a:cubicBezTo>
                    <a:pt x="341" y="55"/>
                    <a:pt x="423" y="137"/>
                    <a:pt x="423" y="239"/>
                  </a:cubicBezTo>
                  <a:cubicBezTo>
                    <a:pt x="423" y="333"/>
                    <a:pt x="306" y="554"/>
                    <a:pt x="239" y="670"/>
                  </a:cubicBezTo>
                  <a:cubicBezTo>
                    <a:pt x="172" y="554"/>
                    <a:pt x="55" y="333"/>
                    <a:pt x="55" y="239"/>
                  </a:cubicBezTo>
                  <a:cubicBezTo>
                    <a:pt x="55" y="137"/>
                    <a:pt x="138" y="55"/>
                    <a:pt x="239" y="55"/>
                  </a:cubicBezTo>
                  <a:close/>
                  <a:moveTo>
                    <a:pt x="216" y="739"/>
                  </a:moveTo>
                  <a:cubicBezTo>
                    <a:pt x="221" y="747"/>
                    <a:pt x="230" y="752"/>
                    <a:pt x="239" y="752"/>
                  </a:cubicBezTo>
                  <a:cubicBezTo>
                    <a:pt x="249" y="752"/>
                    <a:pt x="258" y="747"/>
                    <a:pt x="263" y="739"/>
                  </a:cubicBezTo>
                  <a:cubicBezTo>
                    <a:pt x="263" y="738"/>
                    <a:pt x="317" y="650"/>
                    <a:pt x="370" y="546"/>
                  </a:cubicBezTo>
                  <a:cubicBezTo>
                    <a:pt x="442" y="403"/>
                    <a:pt x="478" y="300"/>
                    <a:pt x="478" y="239"/>
                  </a:cubicBezTo>
                  <a:cubicBezTo>
                    <a:pt x="478" y="107"/>
                    <a:pt x="371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ubicBezTo>
                    <a:pt x="0" y="300"/>
                    <a:pt x="36" y="403"/>
                    <a:pt x="109" y="546"/>
                  </a:cubicBezTo>
                  <a:cubicBezTo>
                    <a:pt x="161" y="650"/>
                    <a:pt x="215" y="738"/>
                    <a:pt x="216" y="73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 544">
              <a:extLst>
                <a:ext uri="{FF2B5EF4-FFF2-40B4-BE49-F238E27FC236}">
                  <a16:creationId xmlns:a16="http://schemas.microsoft.com/office/drawing/2014/main" id="{0F463FA4-F162-4EE4-A163-CDFABA0B6C7C}"/>
                </a:ext>
              </a:extLst>
            </p:cNvPr>
            <p:cNvSpPr/>
            <p:nvPr/>
          </p:nvSpPr>
          <p:spPr>
            <a:xfrm>
              <a:off x="6929053" y="4308629"/>
              <a:ext cx="325440" cy="11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5" h="318">
                  <a:moveTo>
                    <a:pt x="750" y="20"/>
                  </a:moveTo>
                  <a:cubicBezTo>
                    <a:pt x="725" y="13"/>
                    <a:pt x="698" y="6"/>
                    <a:pt x="669" y="1"/>
                  </a:cubicBezTo>
                  <a:cubicBezTo>
                    <a:pt x="654" y="-2"/>
                    <a:pt x="640" y="8"/>
                    <a:pt x="637" y="23"/>
                  </a:cubicBezTo>
                  <a:cubicBezTo>
                    <a:pt x="634" y="38"/>
                    <a:pt x="644" y="52"/>
                    <a:pt x="659" y="55"/>
                  </a:cubicBezTo>
                  <a:cubicBezTo>
                    <a:pt x="686" y="60"/>
                    <a:pt x="711" y="66"/>
                    <a:pt x="733" y="73"/>
                  </a:cubicBezTo>
                  <a:cubicBezTo>
                    <a:pt x="819" y="100"/>
                    <a:pt x="849" y="131"/>
                    <a:pt x="849" y="150"/>
                  </a:cubicBezTo>
                  <a:cubicBezTo>
                    <a:pt x="849" y="167"/>
                    <a:pt x="822" y="197"/>
                    <a:pt x="744" y="223"/>
                  </a:cubicBezTo>
                  <a:cubicBezTo>
                    <a:pt x="667" y="249"/>
                    <a:pt x="563" y="263"/>
                    <a:pt x="452" y="263"/>
                  </a:cubicBezTo>
                  <a:cubicBezTo>
                    <a:pt x="342" y="263"/>
                    <a:pt x="238" y="249"/>
                    <a:pt x="161" y="223"/>
                  </a:cubicBezTo>
                  <a:cubicBezTo>
                    <a:pt x="83" y="197"/>
                    <a:pt x="55" y="167"/>
                    <a:pt x="55" y="150"/>
                  </a:cubicBezTo>
                  <a:cubicBezTo>
                    <a:pt x="55" y="121"/>
                    <a:pt x="115" y="90"/>
                    <a:pt x="175" y="72"/>
                  </a:cubicBezTo>
                  <a:cubicBezTo>
                    <a:pt x="196" y="66"/>
                    <a:pt x="220" y="60"/>
                    <a:pt x="246" y="55"/>
                  </a:cubicBezTo>
                  <a:cubicBezTo>
                    <a:pt x="261" y="52"/>
                    <a:pt x="270" y="38"/>
                    <a:pt x="267" y="23"/>
                  </a:cubicBezTo>
                  <a:cubicBezTo>
                    <a:pt x="265" y="8"/>
                    <a:pt x="250" y="-2"/>
                    <a:pt x="235" y="1"/>
                  </a:cubicBezTo>
                  <a:cubicBezTo>
                    <a:pt x="208" y="6"/>
                    <a:pt x="182" y="12"/>
                    <a:pt x="159" y="19"/>
                  </a:cubicBezTo>
                  <a:cubicBezTo>
                    <a:pt x="28" y="59"/>
                    <a:pt x="0" y="112"/>
                    <a:pt x="0" y="150"/>
                  </a:cubicBezTo>
                  <a:cubicBezTo>
                    <a:pt x="0" y="185"/>
                    <a:pt x="25" y="236"/>
                    <a:pt x="144" y="275"/>
                  </a:cubicBezTo>
                  <a:cubicBezTo>
                    <a:pt x="226" y="303"/>
                    <a:pt x="336" y="318"/>
                    <a:pt x="452" y="318"/>
                  </a:cubicBezTo>
                  <a:cubicBezTo>
                    <a:pt x="569" y="318"/>
                    <a:pt x="678" y="303"/>
                    <a:pt x="761" y="275"/>
                  </a:cubicBezTo>
                  <a:cubicBezTo>
                    <a:pt x="880" y="236"/>
                    <a:pt x="905" y="185"/>
                    <a:pt x="905" y="150"/>
                  </a:cubicBezTo>
                  <a:cubicBezTo>
                    <a:pt x="905" y="112"/>
                    <a:pt x="878" y="60"/>
                    <a:pt x="750" y="2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11" name="Freeform 1448">
            <a:extLst>
              <a:ext uri="{FF2B5EF4-FFF2-40B4-BE49-F238E27FC236}">
                <a16:creationId xmlns:a16="http://schemas.microsoft.com/office/drawing/2014/main" id="{B223181A-9995-4B88-BE9B-119C76223C08}"/>
              </a:ext>
            </a:extLst>
          </p:cNvPr>
          <p:cNvSpPr/>
          <p:nvPr/>
        </p:nvSpPr>
        <p:spPr>
          <a:xfrm>
            <a:off x="1985149" y="2437601"/>
            <a:ext cx="429120" cy="428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93" h="1192">
                <a:moveTo>
                  <a:pt x="236" y="999"/>
                </a:moveTo>
                <a:lnTo>
                  <a:pt x="298" y="938"/>
                </a:lnTo>
                <a:cubicBezTo>
                  <a:pt x="380" y="1010"/>
                  <a:pt x="486" y="1050"/>
                  <a:pt x="597" y="1050"/>
                </a:cubicBezTo>
                <a:cubicBezTo>
                  <a:pt x="709" y="1050"/>
                  <a:pt x="814" y="1010"/>
                  <a:pt x="897" y="936"/>
                </a:cubicBezTo>
                <a:lnTo>
                  <a:pt x="959" y="998"/>
                </a:lnTo>
                <a:cubicBezTo>
                  <a:pt x="859" y="1088"/>
                  <a:pt x="732" y="1137"/>
                  <a:pt x="597" y="1137"/>
                </a:cubicBezTo>
                <a:cubicBezTo>
                  <a:pt x="462" y="1137"/>
                  <a:pt x="336" y="1088"/>
                  <a:pt x="236" y="999"/>
                </a:cubicBezTo>
                <a:close/>
                <a:moveTo>
                  <a:pt x="195" y="233"/>
                </a:moveTo>
                <a:lnTo>
                  <a:pt x="259" y="297"/>
                </a:lnTo>
                <a:cubicBezTo>
                  <a:pt x="185" y="380"/>
                  <a:pt x="144" y="486"/>
                  <a:pt x="144" y="598"/>
                </a:cubicBezTo>
                <a:cubicBezTo>
                  <a:pt x="144" y="710"/>
                  <a:pt x="185" y="816"/>
                  <a:pt x="259" y="899"/>
                </a:cubicBezTo>
                <a:lnTo>
                  <a:pt x="197" y="961"/>
                </a:lnTo>
                <a:cubicBezTo>
                  <a:pt x="106" y="861"/>
                  <a:pt x="56" y="732"/>
                  <a:pt x="56" y="596"/>
                </a:cubicBezTo>
                <a:cubicBezTo>
                  <a:pt x="56" y="461"/>
                  <a:pt x="105" y="333"/>
                  <a:pt x="195" y="233"/>
                </a:cubicBezTo>
                <a:lnTo>
                  <a:pt x="961" y="196"/>
                </a:lnTo>
                <a:lnTo>
                  <a:pt x="897" y="260"/>
                </a:lnTo>
                <a:cubicBezTo>
                  <a:pt x="814" y="186"/>
                  <a:pt x="709" y="146"/>
                  <a:pt x="597" y="146"/>
                </a:cubicBezTo>
                <a:cubicBezTo>
                  <a:pt x="486" y="146"/>
                  <a:pt x="381" y="186"/>
                  <a:pt x="298" y="258"/>
                </a:cubicBezTo>
                <a:lnTo>
                  <a:pt x="234" y="194"/>
                </a:lnTo>
                <a:cubicBezTo>
                  <a:pt x="334" y="104"/>
                  <a:pt x="461" y="55"/>
                  <a:pt x="597" y="55"/>
                </a:cubicBezTo>
                <a:cubicBezTo>
                  <a:pt x="733" y="55"/>
                  <a:pt x="861" y="105"/>
                  <a:pt x="961" y="196"/>
                </a:cubicBezTo>
                <a:close/>
                <a:moveTo>
                  <a:pt x="840" y="801"/>
                </a:moveTo>
                <a:cubicBezTo>
                  <a:pt x="886" y="745"/>
                  <a:pt x="911" y="675"/>
                  <a:pt x="911" y="602"/>
                </a:cubicBezTo>
                <a:cubicBezTo>
                  <a:pt x="911" y="525"/>
                  <a:pt x="883" y="454"/>
                  <a:pt x="837" y="399"/>
                </a:cubicBezTo>
                <a:lnTo>
                  <a:pt x="897" y="339"/>
                </a:lnTo>
                <a:cubicBezTo>
                  <a:pt x="957" y="408"/>
                  <a:pt x="994" y="499"/>
                  <a:pt x="994" y="598"/>
                </a:cubicBezTo>
                <a:cubicBezTo>
                  <a:pt x="994" y="694"/>
                  <a:pt x="959" y="786"/>
                  <a:pt x="897" y="858"/>
                </a:cubicBezTo>
                <a:close/>
                <a:moveTo>
                  <a:pt x="393" y="842"/>
                </a:moveTo>
                <a:cubicBezTo>
                  <a:pt x="450" y="890"/>
                  <a:pt x="521" y="916"/>
                  <a:pt x="597" y="916"/>
                </a:cubicBezTo>
                <a:cubicBezTo>
                  <a:pt x="673" y="916"/>
                  <a:pt x="744" y="890"/>
                  <a:pt x="801" y="841"/>
                </a:cubicBezTo>
                <a:lnTo>
                  <a:pt x="858" y="897"/>
                </a:lnTo>
                <a:cubicBezTo>
                  <a:pt x="786" y="960"/>
                  <a:pt x="694" y="995"/>
                  <a:pt x="597" y="995"/>
                </a:cubicBezTo>
                <a:cubicBezTo>
                  <a:pt x="500" y="995"/>
                  <a:pt x="409" y="961"/>
                  <a:pt x="337" y="898"/>
                </a:cubicBezTo>
                <a:close/>
                <a:moveTo>
                  <a:pt x="358" y="397"/>
                </a:moveTo>
                <a:cubicBezTo>
                  <a:pt x="311" y="452"/>
                  <a:pt x="282" y="524"/>
                  <a:pt x="282" y="602"/>
                </a:cubicBezTo>
                <a:cubicBezTo>
                  <a:pt x="282" y="676"/>
                  <a:pt x="308" y="746"/>
                  <a:pt x="354" y="802"/>
                </a:cubicBezTo>
                <a:lnTo>
                  <a:pt x="298" y="859"/>
                </a:lnTo>
                <a:cubicBezTo>
                  <a:pt x="234" y="787"/>
                  <a:pt x="200" y="695"/>
                  <a:pt x="200" y="598"/>
                </a:cubicBezTo>
                <a:cubicBezTo>
                  <a:pt x="200" y="498"/>
                  <a:pt x="237" y="406"/>
                  <a:pt x="298" y="336"/>
                </a:cubicBezTo>
                <a:close/>
                <a:moveTo>
                  <a:pt x="797" y="360"/>
                </a:moveTo>
                <a:cubicBezTo>
                  <a:pt x="743" y="315"/>
                  <a:pt x="673" y="288"/>
                  <a:pt x="597" y="288"/>
                </a:cubicBezTo>
                <a:cubicBezTo>
                  <a:pt x="521" y="288"/>
                  <a:pt x="452" y="314"/>
                  <a:pt x="398" y="358"/>
                </a:cubicBezTo>
                <a:lnTo>
                  <a:pt x="337" y="298"/>
                </a:lnTo>
                <a:cubicBezTo>
                  <a:pt x="407" y="237"/>
                  <a:pt x="498" y="201"/>
                  <a:pt x="597" y="201"/>
                </a:cubicBezTo>
                <a:cubicBezTo>
                  <a:pt x="697" y="201"/>
                  <a:pt x="788" y="238"/>
                  <a:pt x="858" y="300"/>
                </a:cubicBezTo>
                <a:close/>
                <a:moveTo>
                  <a:pt x="734" y="696"/>
                </a:moveTo>
                <a:cubicBezTo>
                  <a:pt x="755" y="667"/>
                  <a:pt x="766" y="633"/>
                  <a:pt x="766" y="597"/>
                </a:cubicBezTo>
                <a:cubicBezTo>
                  <a:pt x="766" y="561"/>
                  <a:pt x="755" y="528"/>
                  <a:pt x="735" y="501"/>
                </a:cubicBezTo>
                <a:lnTo>
                  <a:pt x="797" y="438"/>
                </a:lnTo>
                <a:cubicBezTo>
                  <a:pt x="834" y="483"/>
                  <a:pt x="856" y="540"/>
                  <a:pt x="856" y="602"/>
                </a:cubicBezTo>
                <a:cubicBezTo>
                  <a:pt x="856" y="661"/>
                  <a:pt x="836" y="717"/>
                  <a:pt x="801" y="762"/>
                </a:cubicBezTo>
                <a:close/>
                <a:moveTo>
                  <a:pt x="499" y="736"/>
                </a:moveTo>
                <a:cubicBezTo>
                  <a:pt x="527" y="756"/>
                  <a:pt x="561" y="767"/>
                  <a:pt x="597" y="767"/>
                </a:cubicBezTo>
                <a:cubicBezTo>
                  <a:pt x="633" y="767"/>
                  <a:pt x="667" y="756"/>
                  <a:pt x="695" y="735"/>
                </a:cubicBezTo>
                <a:lnTo>
                  <a:pt x="762" y="801"/>
                </a:lnTo>
                <a:cubicBezTo>
                  <a:pt x="716" y="840"/>
                  <a:pt x="658" y="861"/>
                  <a:pt x="597" y="861"/>
                </a:cubicBezTo>
                <a:cubicBezTo>
                  <a:pt x="536" y="861"/>
                  <a:pt x="479" y="840"/>
                  <a:pt x="432" y="802"/>
                </a:cubicBezTo>
                <a:close/>
                <a:moveTo>
                  <a:pt x="460" y="498"/>
                </a:moveTo>
                <a:cubicBezTo>
                  <a:pt x="439" y="526"/>
                  <a:pt x="427" y="560"/>
                  <a:pt x="427" y="597"/>
                </a:cubicBezTo>
                <a:cubicBezTo>
                  <a:pt x="427" y="634"/>
                  <a:pt x="439" y="668"/>
                  <a:pt x="459" y="697"/>
                </a:cubicBezTo>
                <a:lnTo>
                  <a:pt x="393" y="763"/>
                </a:lnTo>
                <a:cubicBezTo>
                  <a:pt x="357" y="717"/>
                  <a:pt x="337" y="661"/>
                  <a:pt x="337" y="602"/>
                </a:cubicBezTo>
                <a:cubicBezTo>
                  <a:pt x="337" y="539"/>
                  <a:pt x="360" y="481"/>
                  <a:pt x="398" y="436"/>
                </a:cubicBezTo>
                <a:close/>
                <a:moveTo>
                  <a:pt x="697" y="461"/>
                </a:moveTo>
                <a:cubicBezTo>
                  <a:pt x="669" y="440"/>
                  <a:pt x="634" y="428"/>
                  <a:pt x="597" y="428"/>
                </a:cubicBezTo>
                <a:cubicBezTo>
                  <a:pt x="560" y="428"/>
                  <a:pt x="527" y="440"/>
                  <a:pt x="499" y="459"/>
                </a:cubicBezTo>
                <a:lnTo>
                  <a:pt x="437" y="398"/>
                </a:lnTo>
                <a:cubicBezTo>
                  <a:pt x="481" y="363"/>
                  <a:pt x="537" y="343"/>
                  <a:pt x="597" y="343"/>
                </a:cubicBezTo>
                <a:cubicBezTo>
                  <a:pt x="658" y="343"/>
                  <a:pt x="714" y="364"/>
                  <a:pt x="758" y="400"/>
                </a:cubicBezTo>
                <a:close/>
                <a:moveTo>
                  <a:pt x="516" y="679"/>
                </a:moveTo>
                <a:cubicBezTo>
                  <a:pt x="494" y="657"/>
                  <a:pt x="483" y="628"/>
                  <a:pt x="483" y="597"/>
                </a:cubicBezTo>
                <a:cubicBezTo>
                  <a:pt x="483" y="534"/>
                  <a:pt x="534" y="483"/>
                  <a:pt x="597" y="483"/>
                </a:cubicBezTo>
                <a:cubicBezTo>
                  <a:pt x="659" y="483"/>
                  <a:pt x="711" y="534"/>
                  <a:pt x="711" y="597"/>
                </a:cubicBezTo>
                <a:cubicBezTo>
                  <a:pt x="711" y="628"/>
                  <a:pt x="699" y="657"/>
                  <a:pt x="677" y="678"/>
                </a:cubicBezTo>
                <a:cubicBezTo>
                  <a:pt x="656" y="700"/>
                  <a:pt x="627" y="712"/>
                  <a:pt x="597" y="712"/>
                </a:cubicBezTo>
                <a:cubicBezTo>
                  <a:pt x="566" y="712"/>
                  <a:pt x="538" y="700"/>
                  <a:pt x="516" y="679"/>
                </a:cubicBezTo>
                <a:close/>
                <a:moveTo>
                  <a:pt x="998" y="958"/>
                </a:moveTo>
                <a:lnTo>
                  <a:pt x="936" y="897"/>
                </a:lnTo>
                <a:cubicBezTo>
                  <a:pt x="1009" y="814"/>
                  <a:pt x="1049" y="709"/>
                  <a:pt x="1049" y="598"/>
                </a:cubicBezTo>
                <a:cubicBezTo>
                  <a:pt x="1049" y="487"/>
                  <a:pt x="1009" y="382"/>
                  <a:pt x="936" y="300"/>
                </a:cubicBezTo>
                <a:lnTo>
                  <a:pt x="1000" y="236"/>
                </a:lnTo>
                <a:cubicBezTo>
                  <a:pt x="1089" y="335"/>
                  <a:pt x="1138" y="462"/>
                  <a:pt x="1138" y="596"/>
                </a:cubicBezTo>
                <a:cubicBezTo>
                  <a:pt x="1138" y="731"/>
                  <a:pt x="1088" y="859"/>
                  <a:pt x="998" y="958"/>
                </a:cubicBezTo>
                <a:close/>
                <a:moveTo>
                  <a:pt x="1018" y="1017"/>
                </a:moveTo>
                <a:cubicBezTo>
                  <a:pt x="1131" y="905"/>
                  <a:pt x="1193" y="755"/>
                  <a:pt x="1193" y="596"/>
                </a:cubicBezTo>
                <a:cubicBezTo>
                  <a:pt x="1193" y="438"/>
                  <a:pt x="1132" y="289"/>
                  <a:pt x="1021" y="177"/>
                </a:cubicBezTo>
                <a:lnTo>
                  <a:pt x="1020" y="176"/>
                </a:lnTo>
                <a:cubicBezTo>
                  <a:pt x="1019" y="176"/>
                  <a:pt x="1019" y="175"/>
                  <a:pt x="1018" y="174"/>
                </a:cubicBezTo>
                <a:cubicBezTo>
                  <a:pt x="906" y="62"/>
                  <a:pt x="756" y="0"/>
                  <a:pt x="597" y="0"/>
                </a:cubicBezTo>
                <a:cubicBezTo>
                  <a:pt x="437" y="0"/>
                  <a:pt x="288" y="62"/>
                  <a:pt x="175" y="174"/>
                </a:cubicBezTo>
                <a:cubicBezTo>
                  <a:pt x="62" y="287"/>
                  <a:pt x="0" y="437"/>
                  <a:pt x="0" y="596"/>
                </a:cubicBezTo>
                <a:cubicBezTo>
                  <a:pt x="0" y="677"/>
                  <a:pt x="16" y="756"/>
                  <a:pt x="48" y="829"/>
                </a:cubicBezTo>
                <a:cubicBezTo>
                  <a:pt x="78" y="901"/>
                  <a:pt x="122" y="965"/>
                  <a:pt x="177" y="1020"/>
                </a:cubicBezTo>
                <a:cubicBezTo>
                  <a:pt x="290" y="1131"/>
                  <a:pt x="439" y="1192"/>
                  <a:pt x="597" y="1192"/>
                </a:cubicBezTo>
                <a:cubicBezTo>
                  <a:pt x="756" y="1192"/>
                  <a:pt x="906" y="1130"/>
                  <a:pt x="1018" y="1017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 554">
            <a:extLst>
              <a:ext uri="{FF2B5EF4-FFF2-40B4-BE49-F238E27FC236}">
                <a16:creationId xmlns:a16="http://schemas.microsoft.com/office/drawing/2014/main" id="{BD5005A5-2C84-40F0-92BE-9A6806D204FA}"/>
              </a:ext>
            </a:extLst>
          </p:cNvPr>
          <p:cNvSpPr/>
          <p:nvPr/>
        </p:nvSpPr>
        <p:spPr>
          <a:xfrm>
            <a:off x="4531041" y="1550400"/>
            <a:ext cx="428760" cy="4273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92" h="1188">
                <a:moveTo>
                  <a:pt x="1137" y="1001"/>
                </a:moveTo>
                <a:lnTo>
                  <a:pt x="799" y="1121"/>
                </a:lnTo>
                <a:lnTo>
                  <a:pt x="799" y="196"/>
                </a:lnTo>
                <a:lnTo>
                  <a:pt x="1137" y="67"/>
                </a:lnTo>
                <a:close/>
                <a:moveTo>
                  <a:pt x="55" y="181"/>
                </a:moveTo>
                <a:lnTo>
                  <a:pt x="387" y="66"/>
                </a:lnTo>
                <a:lnTo>
                  <a:pt x="387" y="1000"/>
                </a:lnTo>
                <a:lnTo>
                  <a:pt x="55" y="1106"/>
                </a:lnTo>
                <a:close/>
                <a:moveTo>
                  <a:pt x="442" y="69"/>
                </a:moveTo>
                <a:lnTo>
                  <a:pt x="744" y="196"/>
                </a:lnTo>
                <a:lnTo>
                  <a:pt x="744" y="1120"/>
                </a:lnTo>
                <a:lnTo>
                  <a:pt x="442" y="1002"/>
                </a:lnTo>
                <a:close/>
                <a:moveTo>
                  <a:pt x="1180" y="5"/>
                </a:moveTo>
                <a:cubicBezTo>
                  <a:pt x="1173" y="-1"/>
                  <a:pt x="1163" y="-2"/>
                  <a:pt x="1155" y="2"/>
                </a:cubicBezTo>
                <a:lnTo>
                  <a:pt x="772" y="148"/>
                </a:lnTo>
                <a:lnTo>
                  <a:pt x="425" y="2"/>
                </a:lnTo>
                <a:cubicBezTo>
                  <a:pt x="424" y="1"/>
                  <a:pt x="423" y="1"/>
                  <a:pt x="421" y="1"/>
                </a:cubicBezTo>
                <a:cubicBezTo>
                  <a:pt x="421" y="0"/>
                  <a:pt x="421" y="0"/>
                  <a:pt x="420" y="0"/>
                </a:cubicBezTo>
                <a:lnTo>
                  <a:pt x="419" y="0"/>
                </a:lnTo>
                <a:lnTo>
                  <a:pt x="418" y="0"/>
                </a:lnTo>
                <a:cubicBezTo>
                  <a:pt x="417" y="0"/>
                  <a:pt x="417" y="0"/>
                  <a:pt x="417" y="0"/>
                </a:cubicBezTo>
                <a:cubicBezTo>
                  <a:pt x="416" y="0"/>
                  <a:pt x="416" y="0"/>
                  <a:pt x="415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13" y="0"/>
                  <a:pt x="413" y="0"/>
                  <a:pt x="412" y="0"/>
                </a:cubicBezTo>
                <a:lnTo>
                  <a:pt x="411" y="0"/>
                </a:lnTo>
                <a:lnTo>
                  <a:pt x="410" y="0"/>
                </a:lnTo>
                <a:cubicBezTo>
                  <a:pt x="409" y="0"/>
                  <a:pt x="409" y="0"/>
                  <a:pt x="408" y="0"/>
                </a:cubicBezTo>
                <a:cubicBezTo>
                  <a:pt x="408" y="0"/>
                  <a:pt x="408" y="1"/>
                  <a:pt x="407" y="1"/>
                </a:cubicBezTo>
                <a:lnTo>
                  <a:pt x="406" y="1"/>
                </a:lnTo>
                <a:lnTo>
                  <a:pt x="405" y="1"/>
                </a:lnTo>
                <a:lnTo>
                  <a:pt x="18" y="135"/>
                </a:lnTo>
                <a:cubicBezTo>
                  <a:pt x="7" y="139"/>
                  <a:pt x="0" y="149"/>
                  <a:pt x="0" y="161"/>
                </a:cubicBezTo>
                <a:lnTo>
                  <a:pt x="0" y="1144"/>
                </a:lnTo>
                <a:cubicBezTo>
                  <a:pt x="0" y="1153"/>
                  <a:pt x="4" y="1161"/>
                  <a:pt x="11" y="1166"/>
                </a:cubicBezTo>
                <a:cubicBezTo>
                  <a:pt x="18" y="1172"/>
                  <a:pt x="27" y="1173"/>
                  <a:pt x="36" y="1170"/>
                </a:cubicBezTo>
                <a:lnTo>
                  <a:pt x="414" y="1050"/>
                </a:lnTo>
                <a:lnTo>
                  <a:pt x="762" y="1186"/>
                </a:lnTo>
                <a:cubicBezTo>
                  <a:pt x="763" y="1186"/>
                  <a:pt x="763" y="1187"/>
                  <a:pt x="764" y="1187"/>
                </a:cubicBezTo>
                <a:lnTo>
                  <a:pt x="765" y="1187"/>
                </a:lnTo>
                <a:lnTo>
                  <a:pt x="766" y="1187"/>
                </a:lnTo>
                <a:cubicBezTo>
                  <a:pt x="767" y="1188"/>
                  <a:pt x="767" y="1188"/>
                  <a:pt x="768" y="1188"/>
                </a:cubicBezTo>
                <a:lnTo>
                  <a:pt x="769" y="1188"/>
                </a:lnTo>
                <a:cubicBezTo>
                  <a:pt x="770" y="1188"/>
                  <a:pt x="771" y="1188"/>
                  <a:pt x="772" y="1188"/>
                </a:cubicBezTo>
                <a:cubicBezTo>
                  <a:pt x="772" y="1188"/>
                  <a:pt x="773" y="1188"/>
                  <a:pt x="774" y="1188"/>
                </a:cubicBezTo>
                <a:cubicBezTo>
                  <a:pt x="775" y="1188"/>
                  <a:pt x="775" y="1188"/>
                  <a:pt x="775" y="1188"/>
                </a:cubicBezTo>
                <a:cubicBezTo>
                  <a:pt x="776" y="1188"/>
                  <a:pt x="776" y="1188"/>
                  <a:pt x="777" y="1187"/>
                </a:cubicBezTo>
                <a:lnTo>
                  <a:pt x="778" y="1187"/>
                </a:lnTo>
                <a:lnTo>
                  <a:pt x="779" y="1187"/>
                </a:lnTo>
                <a:cubicBezTo>
                  <a:pt x="780" y="1187"/>
                  <a:pt x="780" y="1187"/>
                  <a:pt x="780" y="1186"/>
                </a:cubicBezTo>
                <a:cubicBezTo>
                  <a:pt x="781" y="1186"/>
                  <a:pt x="781" y="1186"/>
                  <a:pt x="781" y="1186"/>
                </a:cubicBezTo>
                <a:lnTo>
                  <a:pt x="1174" y="1047"/>
                </a:lnTo>
                <a:cubicBezTo>
                  <a:pt x="1185" y="1043"/>
                  <a:pt x="1192" y="1032"/>
                  <a:pt x="1192" y="1021"/>
                </a:cubicBezTo>
                <a:lnTo>
                  <a:pt x="1192" y="27"/>
                </a:lnTo>
                <a:cubicBezTo>
                  <a:pt x="1192" y="18"/>
                  <a:pt x="1188" y="10"/>
                  <a:pt x="1180" y="5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0E812A2-4176-4D3C-837A-FA7CF80121D8}"/>
              </a:ext>
            </a:extLst>
          </p:cNvPr>
          <p:cNvGrpSpPr/>
          <p:nvPr/>
        </p:nvGrpSpPr>
        <p:grpSpPr>
          <a:xfrm>
            <a:off x="5457211" y="3811423"/>
            <a:ext cx="325801" cy="227880"/>
            <a:chOff x="5499852" y="2664869"/>
            <a:chExt cx="325801" cy="227880"/>
          </a:xfrm>
        </p:grpSpPr>
        <p:sp>
          <p:nvSpPr>
            <p:cNvPr id="13" name="Freeform 717">
              <a:extLst>
                <a:ext uri="{FF2B5EF4-FFF2-40B4-BE49-F238E27FC236}">
                  <a16:creationId xmlns:a16="http://schemas.microsoft.com/office/drawing/2014/main" id="{7AAE885B-6F7D-45AB-8303-DD654520B038}"/>
                </a:ext>
              </a:extLst>
            </p:cNvPr>
            <p:cNvSpPr/>
            <p:nvPr/>
          </p:nvSpPr>
          <p:spPr>
            <a:xfrm>
              <a:off x="5499852" y="2668829"/>
              <a:ext cx="121680" cy="22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9" h="623">
                  <a:moveTo>
                    <a:pt x="56" y="528"/>
                  </a:moveTo>
                  <a:lnTo>
                    <a:pt x="56" y="94"/>
                  </a:lnTo>
                  <a:lnTo>
                    <a:pt x="273" y="311"/>
                  </a:lnTo>
                  <a:close/>
                  <a:moveTo>
                    <a:pt x="331" y="291"/>
                  </a:moveTo>
                  <a:lnTo>
                    <a:pt x="48" y="8"/>
                  </a:lnTo>
                  <a:cubicBezTo>
                    <a:pt x="40" y="0"/>
                    <a:pt x="28" y="-2"/>
                    <a:pt x="18" y="2"/>
                  </a:cubicBezTo>
                  <a:cubicBezTo>
                    <a:pt x="8" y="6"/>
                    <a:pt x="1" y="16"/>
                    <a:pt x="1" y="27"/>
                  </a:cubicBezTo>
                  <a:lnTo>
                    <a:pt x="0" y="595"/>
                  </a:lnTo>
                  <a:cubicBezTo>
                    <a:pt x="0" y="606"/>
                    <a:pt x="7" y="616"/>
                    <a:pt x="17" y="621"/>
                  </a:cubicBezTo>
                  <a:cubicBezTo>
                    <a:pt x="21" y="622"/>
                    <a:pt x="24" y="623"/>
                    <a:pt x="28" y="623"/>
                  </a:cubicBezTo>
                  <a:cubicBezTo>
                    <a:pt x="35" y="623"/>
                    <a:pt x="42" y="620"/>
                    <a:pt x="47" y="615"/>
                  </a:cubicBezTo>
                  <a:lnTo>
                    <a:pt x="331" y="331"/>
                  </a:lnTo>
                  <a:cubicBezTo>
                    <a:pt x="342" y="320"/>
                    <a:pt x="342" y="302"/>
                    <a:pt x="331" y="29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 718">
              <a:extLst>
                <a:ext uri="{FF2B5EF4-FFF2-40B4-BE49-F238E27FC236}">
                  <a16:creationId xmlns:a16="http://schemas.microsoft.com/office/drawing/2014/main" id="{48AF746B-B485-4DBE-835D-77A833BA8A75}"/>
                </a:ext>
              </a:extLst>
            </p:cNvPr>
            <p:cNvSpPr/>
            <p:nvPr/>
          </p:nvSpPr>
          <p:spPr>
            <a:xfrm>
              <a:off x="5600293" y="2664869"/>
              <a:ext cx="1980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6">
                  <a:moveTo>
                    <a:pt x="8" y="48"/>
                  </a:moveTo>
                  <a:cubicBezTo>
                    <a:pt x="14" y="54"/>
                    <a:pt x="21" y="56"/>
                    <a:pt x="28" y="56"/>
                  </a:cubicBezTo>
                  <a:cubicBezTo>
                    <a:pt x="35" y="56"/>
                    <a:pt x="42" y="54"/>
                    <a:pt x="47" y="49"/>
                  </a:cubicBezTo>
                  <a:cubicBezTo>
                    <a:pt x="58" y="38"/>
                    <a:pt x="58" y="20"/>
                    <a:pt x="48" y="10"/>
                  </a:cubicBezTo>
                  <a:lnTo>
                    <a:pt x="47" y="9"/>
                  </a:lnTo>
                  <a:cubicBezTo>
                    <a:pt x="36" y="-2"/>
                    <a:pt x="19" y="-3"/>
                    <a:pt x="8" y="8"/>
                  </a:cubicBezTo>
                  <a:cubicBezTo>
                    <a:pt x="-3" y="19"/>
                    <a:pt x="-3" y="36"/>
                    <a:pt x="7" y="4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 719">
              <a:extLst>
                <a:ext uri="{FF2B5EF4-FFF2-40B4-BE49-F238E27FC236}">
                  <a16:creationId xmlns:a16="http://schemas.microsoft.com/office/drawing/2014/main" id="{C6427071-7776-4845-96BE-2565104933DD}"/>
                </a:ext>
              </a:extLst>
            </p:cNvPr>
            <p:cNvSpPr/>
            <p:nvPr/>
          </p:nvSpPr>
          <p:spPr>
            <a:xfrm>
              <a:off x="5681292" y="2748028"/>
              <a:ext cx="2016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7">
                  <a:moveTo>
                    <a:pt x="7" y="47"/>
                  </a:moveTo>
                  <a:lnTo>
                    <a:pt x="9" y="49"/>
                  </a:lnTo>
                  <a:cubicBezTo>
                    <a:pt x="14" y="54"/>
                    <a:pt x="21" y="57"/>
                    <a:pt x="29" y="57"/>
                  </a:cubicBezTo>
                  <a:cubicBezTo>
                    <a:pt x="35" y="57"/>
                    <a:pt x="42" y="54"/>
                    <a:pt x="48" y="49"/>
                  </a:cubicBezTo>
                  <a:cubicBezTo>
                    <a:pt x="59" y="38"/>
                    <a:pt x="59" y="21"/>
                    <a:pt x="48" y="10"/>
                  </a:cubicBezTo>
                  <a:lnTo>
                    <a:pt x="47" y="9"/>
                  </a:lnTo>
                  <a:cubicBezTo>
                    <a:pt x="36" y="-2"/>
                    <a:pt x="19" y="-3"/>
                    <a:pt x="8" y="8"/>
                  </a:cubicBezTo>
                  <a:cubicBezTo>
                    <a:pt x="-3" y="19"/>
                    <a:pt x="-3" y="36"/>
                    <a:pt x="7" y="4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 720">
              <a:extLst>
                <a:ext uri="{FF2B5EF4-FFF2-40B4-BE49-F238E27FC236}">
                  <a16:creationId xmlns:a16="http://schemas.microsoft.com/office/drawing/2014/main" id="{E961977E-4F45-433A-B6C2-380D909FB1B5}"/>
                </a:ext>
              </a:extLst>
            </p:cNvPr>
            <p:cNvSpPr/>
            <p:nvPr/>
          </p:nvSpPr>
          <p:spPr>
            <a:xfrm>
              <a:off x="5640613" y="2706268"/>
              <a:ext cx="1980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6">
                  <a:moveTo>
                    <a:pt x="8" y="46"/>
                  </a:moveTo>
                  <a:lnTo>
                    <a:pt x="9" y="48"/>
                  </a:lnTo>
                  <a:cubicBezTo>
                    <a:pt x="14" y="53"/>
                    <a:pt x="21" y="56"/>
                    <a:pt x="29" y="56"/>
                  </a:cubicBezTo>
                  <a:cubicBezTo>
                    <a:pt x="36" y="56"/>
                    <a:pt x="43" y="54"/>
                    <a:pt x="48" y="48"/>
                  </a:cubicBezTo>
                  <a:cubicBezTo>
                    <a:pt x="59" y="38"/>
                    <a:pt x="59" y="20"/>
                    <a:pt x="48" y="9"/>
                  </a:cubicBezTo>
                  <a:lnTo>
                    <a:pt x="47" y="8"/>
                  </a:lnTo>
                  <a:cubicBezTo>
                    <a:pt x="37" y="-3"/>
                    <a:pt x="19" y="-3"/>
                    <a:pt x="8" y="7"/>
                  </a:cubicBezTo>
                  <a:cubicBezTo>
                    <a:pt x="-3" y="18"/>
                    <a:pt x="-3" y="35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 721">
              <a:extLst>
                <a:ext uri="{FF2B5EF4-FFF2-40B4-BE49-F238E27FC236}">
                  <a16:creationId xmlns:a16="http://schemas.microsoft.com/office/drawing/2014/main" id="{1C9B447B-A578-437D-BA6D-A99C71A4A75E}"/>
                </a:ext>
              </a:extLst>
            </p:cNvPr>
            <p:cNvSpPr/>
            <p:nvPr/>
          </p:nvSpPr>
          <p:spPr>
            <a:xfrm>
              <a:off x="5701453" y="2768548"/>
              <a:ext cx="2016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7">
                  <a:moveTo>
                    <a:pt x="9" y="48"/>
                  </a:moveTo>
                  <a:cubicBezTo>
                    <a:pt x="15" y="54"/>
                    <a:pt x="22" y="57"/>
                    <a:pt x="29" y="57"/>
                  </a:cubicBezTo>
                  <a:cubicBezTo>
                    <a:pt x="36" y="57"/>
                    <a:pt x="43" y="54"/>
                    <a:pt x="48" y="49"/>
                  </a:cubicBezTo>
                  <a:cubicBezTo>
                    <a:pt x="59" y="38"/>
                    <a:pt x="59" y="21"/>
                    <a:pt x="49" y="10"/>
                  </a:cubicBezTo>
                  <a:lnTo>
                    <a:pt x="47" y="8"/>
                  </a:lnTo>
                  <a:cubicBezTo>
                    <a:pt x="37" y="-3"/>
                    <a:pt x="19" y="-3"/>
                    <a:pt x="8" y="8"/>
                  </a:cubicBezTo>
                  <a:cubicBezTo>
                    <a:pt x="-3" y="19"/>
                    <a:pt x="-3" y="36"/>
                    <a:pt x="8" y="4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 722">
              <a:extLst>
                <a:ext uri="{FF2B5EF4-FFF2-40B4-BE49-F238E27FC236}">
                  <a16:creationId xmlns:a16="http://schemas.microsoft.com/office/drawing/2014/main" id="{F1F0A004-AD4F-4F0D-9CEF-5D27F56207C3}"/>
                </a:ext>
              </a:extLst>
            </p:cNvPr>
            <p:cNvSpPr/>
            <p:nvPr/>
          </p:nvSpPr>
          <p:spPr>
            <a:xfrm>
              <a:off x="5660773" y="272714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8" y="46"/>
                  </a:moveTo>
                  <a:lnTo>
                    <a:pt x="9" y="48"/>
                  </a:lnTo>
                  <a:cubicBezTo>
                    <a:pt x="15" y="53"/>
                    <a:pt x="22" y="56"/>
                    <a:pt x="29" y="56"/>
                  </a:cubicBezTo>
                  <a:cubicBezTo>
                    <a:pt x="36" y="56"/>
                    <a:pt x="43" y="53"/>
                    <a:pt x="48" y="48"/>
                  </a:cubicBezTo>
                  <a:cubicBezTo>
                    <a:pt x="59" y="37"/>
                    <a:pt x="60" y="20"/>
                    <a:pt x="49" y="9"/>
                  </a:cubicBezTo>
                  <a:lnTo>
                    <a:pt x="48" y="8"/>
                  </a:lnTo>
                  <a:cubicBezTo>
                    <a:pt x="37" y="-3"/>
                    <a:pt x="19" y="-3"/>
                    <a:pt x="9" y="7"/>
                  </a:cubicBezTo>
                  <a:cubicBezTo>
                    <a:pt x="-2" y="18"/>
                    <a:pt x="-3" y="35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 723">
              <a:extLst>
                <a:ext uri="{FF2B5EF4-FFF2-40B4-BE49-F238E27FC236}">
                  <a16:creationId xmlns:a16="http://schemas.microsoft.com/office/drawing/2014/main" id="{D667A111-7F13-4E15-B692-78891C70B83D}"/>
                </a:ext>
              </a:extLst>
            </p:cNvPr>
            <p:cNvSpPr/>
            <p:nvPr/>
          </p:nvSpPr>
          <p:spPr>
            <a:xfrm>
              <a:off x="5620453" y="2685389"/>
              <a:ext cx="1980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6">
                  <a:moveTo>
                    <a:pt x="7" y="46"/>
                  </a:moveTo>
                  <a:lnTo>
                    <a:pt x="9" y="48"/>
                  </a:lnTo>
                  <a:cubicBezTo>
                    <a:pt x="14" y="53"/>
                    <a:pt x="21" y="56"/>
                    <a:pt x="28" y="56"/>
                  </a:cubicBezTo>
                  <a:cubicBezTo>
                    <a:pt x="35" y="56"/>
                    <a:pt x="42" y="54"/>
                    <a:pt x="48" y="48"/>
                  </a:cubicBezTo>
                  <a:cubicBezTo>
                    <a:pt x="58" y="38"/>
                    <a:pt x="59" y="20"/>
                    <a:pt x="48" y="9"/>
                  </a:cubicBezTo>
                  <a:lnTo>
                    <a:pt x="47" y="8"/>
                  </a:lnTo>
                  <a:cubicBezTo>
                    <a:pt x="36" y="-3"/>
                    <a:pt x="19" y="-3"/>
                    <a:pt x="8" y="7"/>
                  </a:cubicBezTo>
                  <a:cubicBezTo>
                    <a:pt x="-3" y="18"/>
                    <a:pt x="-3" y="36"/>
                    <a:pt x="7" y="4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 724">
              <a:extLst>
                <a:ext uri="{FF2B5EF4-FFF2-40B4-BE49-F238E27FC236}">
                  <a16:creationId xmlns:a16="http://schemas.microsoft.com/office/drawing/2014/main" id="{2FF07E7D-F4D8-4A66-AEE8-E5D25113D1F2}"/>
                </a:ext>
              </a:extLst>
            </p:cNvPr>
            <p:cNvSpPr/>
            <p:nvPr/>
          </p:nvSpPr>
          <p:spPr>
            <a:xfrm>
              <a:off x="5663653" y="2810308"/>
              <a:ext cx="1980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7">
                  <a:moveTo>
                    <a:pt x="9" y="8"/>
                  </a:moveTo>
                  <a:lnTo>
                    <a:pt x="8" y="10"/>
                  </a:lnTo>
                  <a:cubicBezTo>
                    <a:pt x="-3" y="21"/>
                    <a:pt x="-3" y="38"/>
                    <a:pt x="8" y="49"/>
                  </a:cubicBezTo>
                  <a:cubicBezTo>
                    <a:pt x="13" y="54"/>
                    <a:pt x="20" y="57"/>
                    <a:pt x="27" y="57"/>
                  </a:cubicBezTo>
                  <a:cubicBezTo>
                    <a:pt x="35" y="57"/>
                    <a:pt x="42" y="54"/>
                    <a:pt x="47" y="49"/>
                  </a:cubicBezTo>
                  <a:lnTo>
                    <a:pt x="48" y="47"/>
                  </a:lnTo>
                  <a:cubicBezTo>
                    <a:pt x="59" y="36"/>
                    <a:pt x="59" y="19"/>
                    <a:pt x="48" y="8"/>
                  </a:cubicBezTo>
                  <a:cubicBezTo>
                    <a:pt x="37" y="-3"/>
                    <a:pt x="20" y="-2"/>
                    <a:pt x="9" y="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 725">
              <a:extLst>
                <a:ext uri="{FF2B5EF4-FFF2-40B4-BE49-F238E27FC236}">
                  <a16:creationId xmlns:a16="http://schemas.microsoft.com/office/drawing/2014/main" id="{1C56A4BD-B951-4A2A-835C-753194827669}"/>
                </a:ext>
              </a:extLst>
            </p:cNvPr>
            <p:cNvSpPr/>
            <p:nvPr/>
          </p:nvSpPr>
          <p:spPr>
            <a:xfrm>
              <a:off x="5684173" y="2789428"/>
              <a:ext cx="1980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6">
                  <a:moveTo>
                    <a:pt x="48" y="8"/>
                  </a:moveTo>
                  <a:cubicBezTo>
                    <a:pt x="37" y="-3"/>
                    <a:pt x="20" y="-3"/>
                    <a:pt x="9" y="8"/>
                  </a:cubicBezTo>
                  <a:lnTo>
                    <a:pt x="8" y="9"/>
                  </a:lnTo>
                  <a:cubicBezTo>
                    <a:pt x="-3" y="20"/>
                    <a:pt x="-3" y="38"/>
                    <a:pt x="8" y="48"/>
                  </a:cubicBezTo>
                  <a:cubicBezTo>
                    <a:pt x="13" y="54"/>
                    <a:pt x="20" y="56"/>
                    <a:pt x="27" y="56"/>
                  </a:cubicBezTo>
                  <a:cubicBezTo>
                    <a:pt x="34" y="56"/>
                    <a:pt x="41" y="54"/>
                    <a:pt x="47" y="48"/>
                  </a:cubicBezTo>
                  <a:lnTo>
                    <a:pt x="48" y="47"/>
                  </a:lnTo>
                  <a:cubicBezTo>
                    <a:pt x="59" y="36"/>
                    <a:pt x="59" y="18"/>
                    <a:pt x="48" y="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 726">
              <a:extLst>
                <a:ext uri="{FF2B5EF4-FFF2-40B4-BE49-F238E27FC236}">
                  <a16:creationId xmlns:a16="http://schemas.microsoft.com/office/drawing/2014/main" id="{51E47E11-7AC8-4E0E-8BD1-36BFC69EB8EA}"/>
                </a:ext>
              </a:extLst>
            </p:cNvPr>
            <p:cNvSpPr/>
            <p:nvPr/>
          </p:nvSpPr>
          <p:spPr>
            <a:xfrm>
              <a:off x="5643133" y="2830828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9" y="8"/>
                  </a:moveTo>
                  <a:lnTo>
                    <a:pt x="8" y="9"/>
                  </a:lnTo>
                  <a:cubicBezTo>
                    <a:pt x="-3" y="20"/>
                    <a:pt x="-3" y="38"/>
                    <a:pt x="8" y="48"/>
                  </a:cubicBezTo>
                  <a:cubicBezTo>
                    <a:pt x="14" y="54"/>
                    <a:pt x="21" y="56"/>
                    <a:pt x="28" y="56"/>
                  </a:cubicBezTo>
                  <a:cubicBezTo>
                    <a:pt x="35" y="56"/>
                    <a:pt x="42" y="54"/>
                    <a:pt x="47" y="48"/>
                  </a:cubicBezTo>
                  <a:lnTo>
                    <a:pt x="49" y="47"/>
                  </a:lnTo>
                  <a:cubicBezTo>
                    <a:pt x="59" y="36"/>
                    <a:pt x="59" y="18"/>
                    <a:pt x="48" y="8"/>
                  </a:cubicBezTo>
                  <a:cubicBezTo>
                    <a:pt x="38" y="-3"/>
                    <a:pt x="20" y="-3"/>
                    <a:pt x="9" y="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 727">
              <a:extLst>
                <a:ext uri="{FF2B5EF4-FFF2-40B4-BE49-F238E27FC236}">
                  <a16:creationId xmlns:a16="http://schemas.microsoft.com/office/drawing/2014/main" id="{743394DB-83D4-4FBD-B4BC-0098468F8E75}"/>
                </a:ext>
              </a:extLst>
            </p:cNvPr>
            <p:cNvSpPr/>
            <p:nvPr/>
          </p:nvSpPr>
          <p:spPr>
            <a:xfrm>
              <a:off x="5622973" y="2851709"/>
              <a:ext cx="2016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56">
                  <a:moveTo>
                    <a:pt x="9" y="8"/>
                  </a:moveTo>
                  <a:lnTo>
                    <a:pt x="7" y="9"/>
                  </a:lnTo>
                  <a:cubicBezTo>
                    <a:pt x="-3" y="20"/>
                    <a:pt x="-3" y="37"/>
                    <a:pt x="8" y="48"/>
                  </a:cubicBezTo>
                  <a:cubicBezTo>
                    <a:pt x="13" y="53"/>
                    <a:pt x="20" y="56"/>
                    <a:pt x="27" y="56"/>
                  </a:cubicBezTo>
                  <a:cubicBezTo>
                    <a:pt x="34" y="56"/>
                    <a:pt x="41" y="53"/>
                    <a:pt x="47" y="48"/>
                  </a:cubicBezTo>
                  <a:lnTo>
                    <a:pt x="48" y="46"/>
                  </a:lnTo>
                  <a:cubicBezTo>
                    <a:pt x="59" y="35"/>
                    <a:pt x="59" y="18"/>
                    <a:pt x="48" y="7"/>
                  </a:cubicBezTo>
                  <a:cubicBezTo>
                    <a:pt x="37" y="-3"/>
                    <a:pt x="19" y="-3"/>
                    <a:pt x="9" y="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 728">
              <a:extLst>
                <a:ext uri="{FF2B5EF4-FFF2-40B4-BE49-F238E27FC236}">
                  <a16:creationId xmlns:a16="http://schemas.microsoft.com/office/drawing/2014/main" id="{7A8F6B70-95AF-4588-B940-26332D05A0EF}"/>
                </a:ext>
              </a:extLst>
            </p:cNvPr>
            <p:cNvSpPr/>
            <p:nvPr/>
          </p:nvSpPr>
          <p:spPr>
            <a:xfrm>
              <a:off x="5602453" y="2872229"/>
              <a:ext cx="19800" cy="1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56">
                  <a:moveTo>
                    <a:pt x="9" y="8"/>
                  </a:moveTo>
                  <a:lnTo>
                    <a:pt x="8" y="9"/>
                  </a:lnTo>
                  <a:cubicBezTo>
                    <a:pt x="-3" y="20"/>
                    <a:pt x="-3" y="38"/>
                    <a:pt x="8" y="48"/>
                  </a:cubicBezTo>
                  <a:cubicBezTo>
                    <a:pt x="13" y="54"/>
                    <a:pt x="20" y="56"/>
                    <a:pt x="27" y="56"/>
                  </a:cubicBezTo>
                  <a:cubicBezTo>
                    <a:pt x="34" y="56"/>
                    <a:pt x="41" y="54"/>
                    <a:pt x="47" y="48"/>
                  </a:cubicBezTo>
                  <a:lnTo>
                    <a:pt x="48" y="47"/>
                  </a:lnTo>
                  <a:cubicBezTo>
                    <a:pt x="59" y="36"/>
                    <a:pt x="59" y="18"/>
                    <a:pt x="48" y="8"/>
                  </a:cubicBezTo>
                  <a:cubicBezTo>
                    <a:pt x="37" y="-3"/>
                    <a:pt x="20" y="-3"/>
                    <a:pt x="9" y="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 729">
              <a:extLst>
                <a:ext uri="{FF2B5EF4-FFF2-40B4-BE49-F238E27FC236}">
                  <a16:creationId xmlns:a16="http://schemas.microsoft.com/office/drawing/2014/main" id="{299C12F4-F7D8-4F44-884C-9216673B97BC}"/>
                </a:ext>
              </a:extLst>
            </p:cNvPr>
            <p:cNvSpPr/>
            <p:nvPr/>
          </p:nvSpPr>
          <p:spPr>
            <a:xfrm>
              <a:off x="5703973" y="2668469"/>
              <a:ext cx="12168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9" h="622">
                  <a:moveTo>
                    <a:pt x="331" y="291"/>
                  </a:moveTo>
                  <a:lnTo>
                    <a:pt x="48" y="8"/>
                  </a:lnTo>
                  <a:cubicBezTo>
                    <a:pt x="40" y="0"/>
                    <a:pt x="28" y="-3"/>
                    <a:pt x="17" y="2"/>
                  </a:cubicBezTo>
                  <a:cubicBezTo>
                    <a:pt x="7" y="6"/>
                    <a:pt x="0" y="16"/>
                    <a:pt x="1" y="27"/>
                  </a:cubicBezTo>
                  <a:lnTo>
                    <a:pt x="1" y="169"/>
                  </a:lnTo>
                  <a:cubicBezTo>
                    <a:pt x="1" y="185"/>
                    <a:pt x="14" y="197"/>
                    <a:pt x="29" y="197"/>
                  </a:cubicBezTo>
                  <a:cubicBezTo>
                    <a:pt x="44" y="197"/>
                    <a:pt x="56" y="184"/>
                    <a:pt x="56" y="169"/>
                  </a:cubicBezTo>
                  <a:lnTo>
                    <a:pt x="56" y="94"/>
                  </a:lnTo>
                  <a:lnTo>
                    <a:pt x="273" y="311"/>
                  </a:lnTo>
                  <a:lnTo>
                    <a:pt x="56" y="528"/>
                  </a:lnTo>
                  <a:lnTo>
                    <a:pt x="56" y="455"/>
                  </a:lnTo>
                  <a:cubicBezTo>
                    <a:pt x="56" y="439"/>
                    <a:pt x="44" y="427"/>
                    <a:pt x="29" y="427"/>
                  </a:cubicBezTo>
                  <a:cubicBezTo>
                    <a:pt x="14" y="427"/>
                    <a:pt x="1" y="439"/>
                    <a:pt x="1" y="454"/>
                  </a:cubicBezTo>
                  <a:lnTo>
                    <a:pt x="0" y="595"/>
                  </a:lnTo>
                  <a:cubicBezTo>
                    <a:pt x="0" y="606"/>
                    <a:pt x="7" y="616"/>
                    <a:pt x="17" y="620"/>
                  </a:cubicBezTo>
                  <a:cubicBezTo>
                    <a:pt x="20" y="622"/>
                    <a:pt x="24" y="622"/>
                    <a:pt x="28" y="622"/>
                  </a:cubicBezTo>
                  <a:cubicBezTo>
                    <a:pt x="35" y="622"/>
                    <a:pt x="42" y="620"/>
                    <a:pt x="47" y="614"/>
                  </a:cubicBezTo>
                  <a:lnTo>
                    <a:pt x="331" y="330"/>
                  </a:lnTo>
                  <a:cubicBezTo>
                    <a:pt x="342" y="319"/>
                    <a:pt x="342" y="302"/>
                    <a:pt x="331" y="29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D0891D8-855D-4485-BE1D-934332AC1660}"/>
              </a:ext>
            </a:extLst>
          </p:cNvPr>
          <p:cNvGrpSpPr/>
          <p:nvPr/>
        </p:nvGrpSpPr>
        <p:grpSpPr>
          <a:xfrm>
            <a:off x="5189552" y="4254582"/>
            <a:ext cx="418320" cy="235440"/>
            <a:chOff x="5783012" y="2630921"/>
            <a:chExt cx="418320" cy="235440"/>
          </a:xfrm>
        </p:grpSpPr>
        <p:sp>
          <p:nvSpPr>
            <p:cNvPr id="27" name="Freeform 795">
              <a:extLst>
                <a:ext uri="{FF2B5EF4-FFF2-40B4-BE49-F238E27FC236}">
                  <a16:creationId xmlns:a16="http://schemas.microsoft.com/office/drawing/2014/main" id="{2DD0F2B0-58CD-4270-9180-CB6C341A4BAD}"/>
                </a:ext>
              </a:extLst>
            </p:cNvPr>
            <p:cNvSpPr/>
            <p:nvPr/>
          </p:nvSpPr>
          <p:spPr>
            <a:xfrm>
              <a:off x="5783012" y="2630921"/>
              <a:ext cx="418320" cy="23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3" h="655">
                  <a:moveTo>
                    <a:pt x="1108" y="546"/>
                  </a:moveTo>
                  <a:cubicBezTo>
                    <a:pt x="1108" y="576"/>
                    <a:pt x="1083" y="600"/>
                    <a:pt x="1054" y="600"/>
                  </a:cubicBezTo>
                  <a:lnTo>
                    <a:pt x="109" y="600"/>
                  </a:lnTo>
                  <a:cubicBezTo>
                    <a:pt x="79" y="600"/>
                    <a:pt x="55" y="576"/>
                    <a:pt x="55" y="546"/>
                  </a:cubicBezTo>
                  <a:lnTo>
                    <a:pt x="55" y="110"/>
                  </a:lnTo>
                  <a:cubicBezTo>
                    <a:pt x="55" y="80"/>
                    <a:pt x="79" y="56"/>
                    <a:pt x="109" y="56"/>
                  </a:cubicBezTo>
                  <a:lnTo>
                    <a:pt x="1054" y="56"/>
                  </a:lnTo>
                  <a:cubicBezTo>
                    <a:pt x="1083" y="56"/>
                    <a:pt x="1108" y="80"/>
                    <a:pt x="1108" y="110"/>
                  </a:cubicBezTo>
                  <a:close/>
                  <a:moveTo>
                    <a:pt x="1054" y="0"/>
                  </a:moveTo>
                  <a:lnTo>
                    <a:pt x="109" y="0"/>
                  </a:lnTo>
                  <a:cubicBezTo>
                    <a:pt x="49" y="0"/>
                    <a:pt x="0" y="49"/>
                    <a:pt x="0" y="110"/>
                  </a:cubicBezTo>
                  <a:lnTo>
                    <a:pt x="0" y="546"/>
                  </a:lnTo>
                  <a:cubicBezTo>
                    <a:pt x="0" y="606"/>
                    <a:pt x="49" y="655"/>
                    <a:pt x="109" y="655"/>
                  </a:cubicBezTo>
                  <a:lnTo>
                    <a:pt x="1054" y="655"/>
                  </a:lnTo>
                  <a:cubicBezTo>
                    <a:pt x="1114" y="655"/>
                    <a:pt x="1163" y="606"/>
                    <a:pt x="1163" y="546"/>
                  </a:cubicBezTo>
                  <a:lnTo>
                    <a:pt x="1163" y="110"/>
                  </a:lnTo>
                  <a:cubicBezTo>
                    <a:pt x="1163" y="49"/>
                    <a:pt x="1114" y="0"/>
                    <a:pt x="1054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 796">
              <a:extLst>
                <a:ext uri="{FF2B5EF4-FFF2-40B4-BE49-F238E27FC236}">
                  <a16:creationId xmlns:a16="http://schemas.microsoft.com/office/drawing/2014/main" id="{65DBD130-EF0E-4F8A-A051-D6113DC49C63}"/>
                </a:ext>
              </a:extLst>
            </p:cNvPr>
            <p:cNvSpPr/>
            <p:nvPr/>
          </p:nvSpPr>
          <p:spPr>
            <a:xfrm>
              <a:off x="6121772" y="2736762"/>
              <a:ext cx="23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68">
                  <a:moveTo>
                    <a:pt x="34" y="55"/>
                  </a:moveTo>
                  <a:cubicBezTo>
                    <a:pt x="22" y="55"/>
                    <a:pt x="12" y="46"/>
                    <a:pt x="12" y="34"/>
                  </a:cubicBezTo>
                  <a:cubicBezTo>
                    <a:pt x="12" y="22"/>
                    <a:pt x="22" y="13"/>
                    <a:pt x="34" y="13"/>
                  </a:cubicBezTo>
                  <a:cubicBezTo>
                    <a:pt x="45" y="13"/>
                    <a:pt x="55" y="22"/>
                    <a:pt x="55" y="34"/>
                  </a:cubicBezTo>
                  <a:cubicBezTo>
                    <a:pt x="55" y="46"/>
                    <a:pt x="45" y="55"/>
                    <a:pt x="34" y="55"/>
                  </a:cubicBezTo>
                  <a:close/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2" y="68"/>
                    <a:pt x="67" y="52"/>
                    <a:pt x="67" y="34"/>
                  </a:cubicBezTo>
                  <a:cubicBezTo>
                    <a:pt x="67" y="15"/>
                    <a:pt x="52" y="0"/>
                    <a:pt x="34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 797">
              <a:extLst>
                <a:ext uri="{FF2B5EF4-FFF2-40B4-BE49-F238E27FC236}">
                  <a16:creationId xmlns:a16="http://schemas.microsoft.com/office/drawing/2014/main" id="{E7D75AF9-444E-48DB-9211-8E8B4A322850}"/>
                </a:ext>
              </a:extLst>
            </p:cNvPr>
            <p:cNvSpPr/>
            <p:nvPr/>
          </p:nvSpPr>
          <p:spPr>
            <a:xfrm>
              <a:off x="5829092" y="2713362"/>
              <a:ext cx="19440" cy="7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198">
                  <a:moveTo>
                    <a:pt x="28" y="0"/>
                  </a:moveTo>
                  <a:cubicBezTo>
                    <a:pt x="12" y="0"/>
                    <a:pt x="0" y="12"/>
                    <a:pt x="0" y="28"/>
                  </a:cubicBezTo>
                  <a:lnTo>
                    <a:pt x="0" y="170"/>
                  </a:lnTo>
                  <a:cubicBezTo>
                    <a:pt x="0" y="185"/>
                    <a:pt x="12" y="198"/>
                    <a:pt x="28" y="198"/>
                  </a:cubicBezTo>
                  <a:cubicBezTo>
                    <a:pt x="43" y="198"/>
                    <a:pt x="55" y="185"/>
                    <a:pt x="55" y="170"/>
                  </a:cubicBezTo>
                  <a:lnTo>
                    <a:pt x="55" y="28"/>
                  </a:lnTo>
                  <a:cubicBezTo>
                    <a:pt x="55" y="12"/>
                    <a:pt x="43" y="0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 798">
              <a:extLst>
                <a:ext uri="{FF2B5EF4-FFF2-40B4-BE49-F238E27FC236}">
                  <a16:creationId xmlns:a16="http://schemas.microsoft.com/office/drawing/2014/main" id="{61A875BA-9C5C-453C-807A-07F635B304A4}"/>
                </a:ext>
              </a:extLst>
            </p:cNvPr>
            <p:cNvSpPr/>
            <p:nvPr/>
          </p:nvSpPr>
          <p:spPr>
            <a:xfrm>
              <a:off x="5882732" y="2764122"/>
              <a:ext cx="217080" cy="6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4" h="177">
                  <a:moveTo>
                    <a:pt x="530" y="10"/>
                  </a:moveTo>
                  <a:cubicBezTo>
                    <a:pt x="527" y="4"/>
                    <a:pt x="521" y="0"/>
                    <a:pt x="514" y="0"/>
                  </a:cubicBezTo>
                  <a:lnTo>
                    <a:pt x="446" y="0"/>
                  </a:lnTo>
                  <a:cubicBezTo>
                    <a:pt x="436" y="0"/>
                    <a:pt x="428" y="8"/>
                    <a:pt x="428" y="18"/>
                  </a:cubicBezTo>
                  <a:cubicBezTo>
                    <a:pt x="428" y="28"/>
                    <a:pt x="436" y="36"/>
                    <a:pt x="446" y="36"/>
                  </a:cubicBezTo>
                  <a:lnTo>
                    <a:pt x="504" y="36"/>
                  </a:lnTo>
                  <a:lnTo>
                    <a:pt x="557" y="142"/>
                  </a:lnTo>
                  <a:lnTo>
                    <a:pt x="47" y="142"/>
                  </a:lnTo>
                  <a:lnTo>
                    <a:pt x="101" y="36"/>
                  </a:lnTo>
                  <a:lnTo>
                    <a:pt x="160" y="36"/>
                  </a:lnTo>
                  <a:cubicBezTo>
                    <a:pt x="170" y="36"/>
                    <a:pt x="177" y="28"/>
                    <a:pt x="177" y="18"/>
                  </a:cubicBezTo>
                  <a:cubicBezTo>
                    <a:pt x="177" y="8"/>
                    <a:pt x="170" y="0"/>
                    <a:pt x="160" y="0"/>
                  </a:cubicBezTo>
                  <a:lnTo>
                    <a:pt x="90" y="0"/>
                  </a:lnTo>
                  <a:cubicBezTo>
                    <a:pt x="83" y="0"/>
                    <a:pt x="77" y="4"/>
                    <a:pt x="74" y="10"/>
                  </a:cubicBezTo>
                  <a:lnTo>
                    <a:pt x="2" y="151"/>
                  </a:lnTo>
                  <a:cubicBezTo>
                    <a:pt x="-1" y="157"/>
                    <a:pt x="0" y="163"/>
                    <a:pt x="3" y="169"/>
                  </a:cubicBezTo>
                  <a:cubicBezTo>
                    <a:pt x="6" y="174"/>
                    <a:pt x="12" y="177"/>
                    <a:pt x="18" y="177"/>
                  </a:cubicBezTo>
                  <a:lnTo>
                    <a:pt x="586" y="177"/>
                  </a:lnTo>
                  <a:cubicBezTo>
                    <a:pt x="593" y="177"/>
                    <a:pt x="598" y="174"/>
                    <a:pt x="602" y="169"/>
                  </a:cubicBezTo>
                  <a:cubicBezTo>
                    <a:pt x="605" y="163"/>
                    <a:pt x="605" y="157"/>
                    <a:pt x="602" y="15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 799">
              <a:extLst>
                <a:ext uri="{FF2B5EF4-FFF2-40B4-BE49-F238E27FC236}">
                  <a16:creationId xmlns:a16="http://schemas.microsoft.com/office/drawing/2014/main" id="{B70F77F4-E919-4666-B821-B0C99B4CD980}"/>
                </a:ext>
              </a:extLst>
            </p:cNvPr>
            <p:cNvSpPr/>
            <p:nvPr/>
          </p:nvSpPr>
          <p:spPr>
            <a:xfrm>
              <a:off x="5955812" y="2659362"/>
              <a:ext cx="7092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406">
                  <a:moveTo>
                    <a:pt x="35" y="202"/>
                  </a:moveTo>
                  <a:cubicBezTo>
                    <a:pt x="35" y="167"/>
                    <a:pt x="64" y="138"/>
                    <a:pt x="99" y="138"/>
                  </a:cubicBezTo>
                  <a:cubicBezTo>
                    <a:pt x="134" y="138"/>
                    <a:pt x="163" y="167"/>
                    <a:pt x="163" y="202"/>
                  </a:cubicBezTo>
                  <a:cubicBezTo>
                    <a:pt x="163" y="234"/>
                    <a:pt x="125" y="308"/>
                    <a:pt x="99" y="353"/>
                  </a:cubicBezTo>
                  <a:cubicBezTo>
                    <a:pt x="92" y="341"/>
                    <a:pt x="83" y="324"/>
                    <a:pt x="74" y="307"/>
                  </a:cubicBezTo>
                  <a:cubicBezTo>
                    <a:pt x="41" y="240"/>
                    <a:pt x="35" y="213"/>
                    <a:pt x="35" y="202"/>
                  </a:cubicBezTo>
                  <a:close/>
                  <a:moveTo>
                    <a:pt x="99" y="35"/>
                  </a:moveTo>
                  <a:cubicBezTo>
                    <a:pt x="112" y="35"/>
                    <a:pt x="122" y="46"/>
                    <a:pt x="122" y="58"/>
                  </a:cubicBezTo>
                  <a:cubicBezTo>
                    <a:pt x="122" y="71"/>
                    <a:pt x="112" y="81"/>
                    <a:pt x="99" y="81"/>
                  </a:cubicBezTo>
                  <a:cubicBezTo>
                    <a:pt x="87" y="81"/>
                    <a:pt x="76" y="71"/>
                    <a:pt x="76" y="58"/>
                  </a:cubicBezTo>
                  <a:cubicBezTo>
                    <a:pt x="76" y="46"/>
                    <a:pt x="87" y="35"/>
                    <a:pt x="99" y="35"/>
                  </a:cubicBezTo>
                  <a:close/>
                  <a:moveTo>
                    <a:pt x="99" y="406"/>
                  </a:moveTo>
                  <a:cubicBezTo>
                    <a:pt x="105" y="406"/>
                    <a:pt x="111" y="403"/>
                    <a:pt x="114" y="398"/>
                  </a:cubicBezTo>
                  <a:cubicBezTo>
                    <a:pt x="123" y="384"/>
                    <a:pt x="198" y="258"/>
                    <a:pt x="198" y="202"/>
                  </a:cubicBezTo>
                  <a:cubicBezTo>
                    <a:pt x="198" y="158"/>
                    <a:pt x="170" y="121"/>
                    <a:pt x="130" y="108"/>
                  </a:cubicBezTo>
                  <a:cubicBezTo>
                    <a:pt x="146" y="97"/>
                    <a:pt x="157" y="79"/>
                    <a:pt x="157" y="58"/>
                  </a:cubicBezTo>
                  <a:cubicBezTo>
                    <a:pt x="157" y="26"/>
                    <a:pt x="131" y="0"/>
                    <a:pt x="99" y="0"/>
                  </a:cubicBezTo>
                  <a:cubicBezTo>
                    <a:pt x="67" y="0"/>
                    <a:pt x="41" y="26"/>
                    <a:pt x="41" y="58"/>
                  </a:cubicBezTo>
                  <a:cubicBezTo>
                    <a:pt x="41" y="79"/>
                    <a:pt x="52" y="97"/>
                    <a:pt x="68" y="108"/>
                  </a:cubicBezTo>
                  <a:cubicBezTo>
                    <a:pt x="29" y="121"/>
                    <a:pt x="0" y="158"/>
                    <a:pt x="0" y="202"/>
                  </a:cubicBezTo>
                  <a:cubicBezTo>
                    <a:pt x="0" y="258"/>
                    <a:pt x="75" y="384"/>
                    <a:pt x="84" y="398"/>
                  </a:cubicBezTo>
                  <a:cubicBezTo>
                    <a:pt x="87" y="403"/>
                    <a:pt x="93" y="406"/>
                    <a:pt x="99" y="40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BFE41A8-ABBB-4919-92BC-FA7F604B58D7}"/>
              </a:ext>
            </a:extLst>
          </p:cNvPr>
          <p:cNvGrpSpPr/>
          <p:nvPr/>
        </p:nvGrpSpPr>
        <p:grpSpPr>
          <a:xfrm>
            <a:off x="2528614" y="3365027"/>
            <a:ext cx="325440" cy="299521"/>
            <a:chOff x="1922173" y="1185628"/>
            <a:chExt cx="325440" cy="299521"/>
          </a:xfrm>
        </p:grpSpPr>
        <p:sp>
          <p:nvSpPr>
            <p:cNvPr id="33" name="Freeform 1425">
              <a:extLst>
                <a:ext uri="{FF2B5EF4-FFF2-40B4-BE49-F238E27FC236}">
                  <a16:creationId xmlns:a16="http://schemas.microsoft.com/office/drawing/2014/main" id="{5C0B0429-A4A7-4908-ADC6-E02A8992E8C7}"/>
                </a:ext>
              </a:extLst>
            </p:cNvPr>
            <p:cNvSpPr/>
            <p:nvPr/>
          </p:nvSpPr>
          <p:spPr>
            <a:xfrm>
              <a:off x="1922173" y="1185628"/>
              <a:ext cx="325440" cy="17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5" h="480">
                  <a:moveTo>
                    <a:pt x="772" y="132"/>
                  </a:moveTo>
                  <a:cubicBezTo>
                    <a:pt x="687" y="47"/>
                    <a:pt x="573" y="0"/>
                    <a:pt x="452" y="0"/>
                  </a:cubicBezTo>
                  <a:cubicBezTo>
                    <a:pt x="332" y="0"/>
                    <a:pt x="218" y="47"/>
                    <a:pt x="133" y="132"/>
                  </a:cubicBezTo>
                  <a:cubicBezTo>
                    <a:pt x="47" y="218"/>
                    <a:pt x="0" y="331"/>
                    <a:pt x="0" y="452"/>
                  </a:cubicBezTo>
                  <a:cubicBezTo>
                    <a:pt x="0" y="467"/>
                    <a:pt x="13" y="480"/>
                    <a:pt x="28" y="480"/>
                  </a:cubicBezTo>
                  <a:cubicBezTo>
                    <a:pt x="43" y="480"/>
                    <a:pt x="55" y="467"/>
                    <a:pt x="55" y="452"/>
                  </a:cubicBezTo>
                  <a:cubicBezTo>
                    <a:pt x="55" y="346"/>
                    <a:pt x="97" y="246"/>
                    <a:pt x="172" y="171"/>
                  </a:cubicBezTo>
                  <a:cubicBezTo>
                    <a:pt x="247" y="96"/>
                    <a:pt x="346" y="55"/>
                    <a:pt x="452" y="55"/>
                  </a:cubicBezTo>
                  <a:cubicBezTo>
                    <a:pt x="559" y="55"/>
                    <a:pt x="658" y="96"/>
                    <a:pt x="733" y="171"/>
                  </a:cubicBezTo>
                  <a:cubicBezTo>
                    <a:pt x="808" y="246"/>
                    <a:pt x="849" y="346"/>
                    <a:pt x="849" y="452"/>
                  </a:cubicBezTo>
                  <a:cubicBezTo>
                    <a:pt x="849" y="467"/>
                    <a:pt x="862" y="480"/>
                    <a:pt x="877" y="480"/>
                  </a:cubicBezTo>
                  <a:cubicBezTo>
                    <a:pt x="892" y="480"/>
                    <a:pt x="905" y="467"/>
                    <a:pt x="905" y="452"/>
                  </a:cubicBezTo>
                  <a:cubicBezTo>
                    <a:pt x="905" y="331"/>
                    <a:pt x="858" y="218"/>
                    <a:pt x="772" y="13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 1426">
              <a:extLst>
                <a:ext uri="{FF2B5EF4-FFF2-40B4-BE49-F238E27FC236}">
                  <a16:creationId xmlns:a16="http://schemas.microsoft.com/office/drawing/2014/main" id="{768EC979-6BE7-4F74-860D-65EED7072DDC}"/>
                </a:ext>
              </a:extLst>
            </p:cNvPr>
            <p:cNvSpPr/>
            <p:nvPr/>
          </p:nvSpPr>
          <p:spPr>
            <a:xfrm>
              <a:off x="1972213" y="1238909"/>
              <a:ext cx="22212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8" h="336">
                  <a:moveTo>
                    <a:pt x="309" y="0"/>
                  </a:moveTo>
                  <a:cubicBezTo>
                    <a:pt x="229" y="0"/>
                    <a:pt x="153" y="30"/>
                    <a:pt x="96" y="85"/>
                  </a:cubicBezTo>
                  <a:cubicBezTo>
                    <a:pt x="34" y="144"/>
                    <a:pt x="0" y="223"/>
                    <a:pt x="0" y="309"/>
                  </a:cubicBezTo>
                  <a:cubicBezTo>
                    <a:pt x="0" y="324"/>
                    <a:pt x="12" y="336"/>
                    <a:pt x="28" y="336"/>
                  </a:cubicBezTo>
                  <a:cubicBezTo>
                    <a:pt x="43" y="336"/>
                    <a:pt x="55" y="324"/>
                    <a:pt x="55" y="309"/>
                  </a:cubicBezTo>
                  <a:cubicBezTo>
                    <a:pt x="55" y="239"/>
                    <a:pt x="83" y="174"/>
                    <a:pt x="134" y="125"/>
                  </a:cubicBezTo>
                  <a:cubicBezTo>
                    <a:pt x="181" y="80"/>
                    <a:pt x="243" y="55"/>
                    <a:pt x="309" y="55"/>
                  </a:cubicBezTo>
                  <a:cubicBezTo>
                    <a:pt x="377" y="55"/>
                    <a:pt x="440" y="81"/>
                    <a:pt x="488" y="129"/>
                  </a:cubicBezTo>
                  <a:cubicBezTo>
                    <a:pt x="536" y="177"/>
                    <a:pt x="562" y="241"/>
                    <a:pt x="562" y="309"/>
                  </a:cubicBezTo>
                  <a:cubicBezTo>
                    <a:pt x="562" y="324"/>
                    <a:pt x="575" y="336"/>
                    <a:pt x="590" y="336"/>
                  </a:cubicBezTo>
                  <a:cubicBezTo>
                    <a:pt x="605" y="336"/>
                    <a:pt x="618" y="324"/>
                    <a:pt x="618" y="309"/>
                  </a:cubicBezTo>
                  <a:cubicBezTo>
                    <a:pt x="618" y="226"/>
                    <a:pt x="586" y="149"/>
                    <a:pt x="527" y="90"/>
                  </a:cubicBezTo>
                  <a:cubicBezTo>
                    <a:pt x="469" y="32"/>
                    <a:pt x="391" y="0"/>
                    <a:pt x="309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 1427">
              <a:extLst>
                <a:ext uri="{FF2B5EF4-FFF2-40B4-BE49-F238E27FC236}">
                  <a16:creationId xmlns:a16="http://schemas.microsoft.com/office/drawing/2014/main" id="{3344108D-0E08-4C62-BB2C-3E0DB4AA1099}"/>
                </a:ext>
              </a:extLst>
            </p:cNvPr>
            <p:cNvSpPr/>
            <p:nvPr/>
          </p:nvSpPr>
          <p:spPr>
            <a:xfrm>
              <a:off x="2049613" y="1414589"/>
              <a:ext cx="7056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97">
                  <a:moveTo>
                    <a:pt x="98" y="142"/>
                  </a:moveTo>
                  <a:cubicBezTo>
                    <a:pt x="74" y="142"/>
                    <a:pt x="55" y="123"/>
                    <a:pt x="55" y="98"/>
                  </a:cubicBezTo>
                  <a:cubicBezTo>
                    <a:pt x="55" y="74"/>
                    <a:pt x="74" y="55"/>
                    <a:pt x="98" y="55"/>
                  </a:cubicBezTo>
                  <a:cubicBezTo>
                    <a:pt x="123" y="55"/>
                    <a:pt x="142" y="74"/>
                    <a:pt x="142" y="98"/>
                  </a:cubicBezTo>
                  <a:cubicBezTo>
                    <a:pt x="142" y="123"/>
                    <a:pt x="123" y="142"/>
                    <a:pt x="98" y="142"/>
                  </a:cubicBezTo>
                  <a:close/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3"/>
                    <a:pt x="44" y="197"/>
                    <a:pt x="98" y="197"/>
                  </a:cubicBezTo>
                  <a:cubicBezTo>
                    <a:pt x="153" y="197"/>
                    <a:pt x="197" y="153"/>
                    <a:pt x="197" y="98"/>
                  </a:cubicBezTo>
                  <a:cubicBezTo>
                    <a:pt x="197" y="44"/>
                    <a:pt x="153" y="0"/>
                    <a:pt x="98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 1428">
              <a:extLst>
                <a:ext uri="{FF2B5EF4-FFF2-40B4-BE49-F238E27FC236}">
                  <a16:creationId xmlns:a16="http://schemas.microsoft.com/office/drawing/2014/main" id="{E6DEDE6F-CBCF-4801-B865-812B10D0C7F1}"/>
                </a:ext>
              </a:extLst>
            </p:cNvPr>
            <p:cNvSpPr/>
            <p:nvPr/>
          </p:nvSpPr>
          <p:spPr>
            <a:xfrm>
              <a:off x="2075173" y="1340068"/>
              <a:ext cx="1944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193">
                  <a:moveTo>
                    <a:pt x="55" y="166"/>
                  </a:moveTo>
                  <a:lnTo>
                    <a:pt x="55" y="28"/>
                  </a:lnTo>
                  <a:cubicBezTo>
                    <a:pt x="55" y="12"/>
                    <a:pt x="43" y="0"/>
                    <a:pt x="27" y="0"/>
                  </a:cubicBezTo>
                  <a:cubicBezTo>
                    <a:pt x="12" y="0"/>
                    <a:pt x="0" y="12"/>
                    <a:pt x="0" y="28"/>
                  </a:cubicBezTo>
                  <a:lnTo>
                    <a:pt x="0" y="166"/>
                  </a:lnTo>
                  <a:cubicBezTo>
                    <a:pt x="0" y="181"/>
                    <a:pt x="12" y="193"/>
                    <a:pt x="27" y="193"/>
                  </a:cubicBezTo>
                  <a:cubicBezTo>
                    <a:pt x="43" y="193"/>
                    <a:pt x="55" y="181"/>
                    <a:pt x="55" y="16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 1429">
              <a:extLst>
                <a:ext uri="{FF2B5EF4-FFF2-40B4-BE49-F238E27FC236}">
                  <a16:creationId xmlns:a16="http://schemas.microsoft.com/office/drawing/2014/main" id="{DF8BACE1-F36B-41D0-B7DA-C9AF1E4C77E9}"/>
                </a:ext>
              </a:extLst>
            </p:cNvPr>
            <p:cNvSpPr/>
            <p:nvPr/>
          </p:nvSpPr>
          <p:spPr>
            <a:xfrm>
              <a:off x="2110813" y="1386869"/>
              <a:ext cx="3708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" h="104">
                  <a:moveTo>
                    <a:pt x="57" y="8"/>
                  </a:moveTo>
                  <a:lnTo>
                    <a:pt x="8" y="57"/>
                  </a:lnTo>
                  <a:cubicBezTo>
                    <a:pt x="-3" y="68"/>
                    <a:pt x="-3" y="85"/>
                    <a:pt x="8" y="96"/>
                  </a:cubicBezTo>
                  <a:cubicBezTo>
                    <a:pt x="13" y="102"/>
                    <a:pt x="20" y="104"/>
                    <a:pt x="27" y="104"/>
                  </a:cubicBezTo>
                  <a:cubicBezTo>
                    <a:pt x="34" y="104"/>
                    <a:pt x="41" y="102"/>
                    <a:pt x="47" y="96"/>
                  </a:cubicBezTo>
                  <a:lnTo>
                    <a:pt x="96" y="47"/>
                  </a:lnTo>
                  <a:cubicBezTo>
                    <a:pt x="107" y="36"/>
                    <a:pt x="107" y="19"/>
                    <a:pt x="96" y="8"/>
                  </a:cubicBezTo>
                  <a:cubicBezTo>
                    <a:pt x="85" y="-3"/>
                    <a:pt x="68" y="-3"/>
                    <a:pt x="57" y="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 1430">
              <a:extLst>
                <a:ext uri="{FF2B5EF4-FFF2-40B4-BE49-F238E27FC236}">
                  <a16:creationId xmlns:a16="http://schemas.microsoft.com/office/drawing/2014/main" id="{CBA9E6B7-7C0D-4909-9748-74F20E10081D}"/>
                </a:ext>
              </a:extLst>
            </p:cNvPr>
            <p:cNvSpPr/>
            <p:nvPr/>
          </p:nvSpPr>
          <p:spPr>
            <a:xfrm>
              <a:off x="2021893" y="1386869"/>
              <a:ext cx="3708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" h="104">
                  <a:moveTo>
                    <a:pt x="96" y="96"/>
                  </a:moveTo>
                  <a:cubicBezTo>
                    <a:pt x="107" y="85"/>
                    <a:pt x="107" y="68"/>
                    <a:pt x="96" y="57"/>
                  </a:cubicBezTo>
                  <a:lnTo>
                    <a:pt x="47" y="8"/>
                  </a:lnTo>
                  <a:cubicBezTo>
                    <a:pt x="36" y="-3"/>
                    <a:pt x="19" y="-3"/>
                    <a:pt x="8" y="8"/>
                  </a:cubicBezTo>
                  <a:cubicBezTo>
                    <a:pt x="-3" y="19"/>
                    <a:pt x="-3" y="36"/>
                    <a:pt x="8" y="47"/>
                  </a:cubicBezTo>
                  <a:lnTo>
                    <a:pt x="57" y="96"/>
                  </a:lnTo>
                  <a:cubicBezTo>
                    <a:pt x="63" y="102"/>
                    <a:pt x="70" y="104"/>
                    <a:pt x="77" y="104"/>
                  </a:cubicBezTo>
                  <a:cubicBezTo>
                    <a:pt x="84" y="104"/>
                    <a:pt x="91" y="102"/>
                    <a:pt x="96" y="9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A714665-AA29-43BD-84A6-07B1998B9D76}"/>
              </a:ext>
            </a:extLst>
          </p:cNvPr>
          <p:cNvGrpSpPr/>
          <p:nvPr/>
        </p:nvGrpSpPr>
        <p:grpSpPr>
          <a:xfrm>
            <a:off x="4221287" y="2866361"/>
            <a:ext cx="428400" cy="428400"/>
            <a:chOff x="6160453" y="6192149"/>
            <a:chExt cx="428400" cy="428400"/>
          </a:xfrm>
        </p:grpSpPr>
        <p:sp>
          <p:nvSpPr>
            <p:cNvPr id="40" name="Freeform 842">
              <a:extLst>
                <a:ext uri="{FF2B5EF4-FFF2-40B4-BE49-F238E27FC236}">
                  <a16:creationId xmlns:a16="http://schemas.microsoft.com/office/drawing/2014/main" id="{EA132A2F-FC27-4CF6-B461-957C1EA8239C}"/>
                </a:ext>
              </a:extLst>
            </p:cNvPr>
            <p:cNvSpPr/>
            <p:nvPr/>
          </p:nvSpPr>
          <p:spPr>
            <a:xfrm>
              <a:off x="6160453" y="6192149"/>
              <a:ext cx="428400" cy="28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1" h="800">
                  <a:moveTo>
                    <a:pt x="1159" y="520"/>
                  </a:moveTo>
                  <a:lnTo>
                    <a:pt x="670" y="31"/>
                  </a:lnTo>
                  <a:cubicBezTo>
                    <a:pt x="650" y="11"/>
                    <a:pt x="623" y="0"/>
                    <a:pt x="595" y="0"/>
                  </a:cubicBezTo>
                  <a:cubicBezTo>
                    <a:pt x="566" y="0"/>
                    <a:pt x="540" y="11"/>
                    <a:pt x="520" y="31"/>
                  </a:cubicBezTo>
                  <a:lnTo>
                    <a:pt x="31" y="520"/>
                  </a:lnTo>
                  <a:cubicBezTo>
                    <a:pt x="-10" y="562"/>
                    <a:pt x="-10" y="629"/>
                    <a:pt x="31" y="671"/>
                  </a:cubicBezTo>
                  <a:lnTo>
                    <a:pt x="152" y="792"/>
                  </a:lnTo>
                  <a:cubicBezTo>
                    <a:pt x="158" y="798"/>
                    <a:pt x="165" y="800"/>
                    <a:pt x="172" y="800"/>
                  </a:cubicBezTo>
                  <a:cubicBezTo>
                    <a:pt x="179" y="800"/>
                    <a:pt x="186" y="798"/>
                    <a:pt x="192" y="792"/>
                  </a:cubicBezTo>
                  <a:cubicBezTo>
                    <a:pt x="202" y="782"/>
                    <a:pt x="202" y="764"/>
                    <a:pt x="192" y="753"/>
                  </a:cubicBezTo>
                  <a:lnTo>
                    <a:pt x="70" y="631"/>
                  </a:lnTo>
                  <a:cubicBezTo>
                    <a:pt x="50" y="612"/>
                    <a:pt x="50" y="579"/>
                    <a:pt x="70" y="559"/>
                  </a:cubicBezTo>
                  <a:lnTo>
                    <a:pt x="559" y="70"/>
                  </a:lnTo>
                  <a:cubicBezTo>
                    <a:pt x="568" y="60"/>
                    <a:pt x="581" y="55"/>
                    <a:pt x="595" y="55"/>
                  </a:cubicBezTo>
                  <a:cubicBezTo>
                    <a:pt x="609" y="55"/>
                    <a:pt x="622" y="60"/>
                    <a:pt x="631" y="70"/>
                  </a:cubicBezTo>
                  <a:lnTo>
                    <a:pt x="1120" y="559"/>
                  </a:lnTo>
                  <a:cubicBezTo>
                    <a:pt x="1140" y="579"/>
                    <a:pt x="1140" y="612"/>
                    <a:pt x="1120" y="631"/>
                  </a:cubicBezTo>
                  <a:lnTo>
                    <a:pt x="1002" y="750"/>
                  </a:lnTo>
                  <a:cubicBezTo>
                    <a:pt x="991" y="761"/>
                    <a:pt x="991" y="778"/>
                    <a:pt x="1002" y="789"/>
                  </a:cubicBezTo>
                  <a:cubicBezTo>
                    <a:pt x="1012" y="800"/>
                    <a:pt x="1030" y="800"/>
                    <a:pt x="1041" y="789"/>
                  </a:cubicBezTo>
                  <a:lnTo>
                    <a:pt x="1159" y="671"/>
                  </a:lnTo>
                  <a:cubicBezTo>
                    <a:pt x="1201" y="629"/>
                    <a:pt x="1201" y="562"/>
                    <a:pt x="1159" y="52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 843">
              <a:extLst>
                <a:ext uri="{FF2B5EF4-FFF2-40B4-BE49-F238E27FC236}">
                  <a16:creationId xmlns:a16="http://schemas.microsoft.com/office/drawing/2014/main" id="{8E6AABCC-6294-4D42-B0BF-FADD059B372B}"/>
                </a:ext>
              </a:extLst>
            </p:cNvPr>
            <p:cNvSpPr/>
            <p:nvPr/>
          </p:nvSpPr>
          <p:spPr>
            <a:xfrm>
              <a:off x="6269893" y="6517589"/>
              <a:ext cx="209520" cy="10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" h="287">
                  <a:moveTo>
                    <a:pt x="535" y="9"/>
                  </a:moveTo>
                  <a:lnTo>
                    <a:pt x="327" y="217"/>
                  </a:lnTo>
                  <a:cubicBezTo>
                    <a:pt x="307" y="237"/>
                    <a:pt x="275" y="237"/>
                    <a:pt x="255" y="217"/>
                  </a:cubicBezTo>
                  <a:lnTo>
                    <a:pt x="46" y="8"/>
                  </a:lnTo>
                  <a:cubicBezTo>
                    <a:pt x="36" y="-3"/>
                    <a:pt x="18" y="-3"/>
                    <a:pt x="7" y="8"/>
                  </a:cubicBezTo>
                  <a:cubicBezTo>
                    <a:pt x="-2" y="19"/>
                    <a:pt x="-2" y="36"/>
                    <a:pt x="7" y="47"/>
                  </a:cubicBezTo>
                  <a:lnTo>
                    <a:pt x="216" y="256"/>
                  </a:lnTo>
                  <a:cubicBezTo>
                    <a:pt x="236" y="276"/>
                    <a:pt x="264" y="287"/>
                    <a:pt x="291" y="287"/>
                  </a:cubicBezTo>
                  <a:cubicBezTo>
                    <a:pt x="318" y="287"/>
                    <a:pt x="345" y="276"/>
                    <a:pt x="366" y="256"/>
                  </a:cubicBezTo>
                  <a:lnTo>
                    <a:pt x="574" y="48"/>
                  </a:lnTo>
                  <a:cubicBezTo>
                    <a:pt x="585" y="37"/>
                    <a:pt x="585" y="20"/>
                    <a:pt x="574" y="9"/>
                  </a:cubicBezTo>
                  <a:cubicBezTo>
                    <a:pt x="563" y="-2"/>
                    <a:pt x="545" y="-2"/>
                    <a:pt x="535" y="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 844">
              <a:extLst>
                <a:ext uri="{FF2B5EF4-FFF2-40B4-BE49-F238E27FC236}">
                  <a16:creationId xmlns:a16="http://schemas.microsoft.com/office/drawing/2014/main" id="{3CBC4A60-D04B-4FF6-89E5-321D745EA3E9}"/>
                </a:ext>
              </a:extLst>
            </p:cNvPr>
            <p:cNvSpPr/>
            <p:nvPr/>
          </p:nvSpPr>
          <p:spPr>
            <a:xfrm>
              <a:off x="6212293" y="6489148"/>
              <a:ext cx="3294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55">
                  <a:moveTo>
                    <a:pt x="888" y="0"/>
                  </a:moveTo>
                  <a:lnTo>
                    <a:pt x="28" y="0"/>
                  </a:lnTo>
                  <a:cubicBezTo>
                    <a:pt x="13" y="0"/>
                    <a:pt x="0" y="12"/>
                    <a:pt x="0" y="27"/>
                  </a:cubicBezTo>
                  <a:cubicBezTo>
                    <a:pt x="0" y="43"/>
                    <a:pt x="13" y="55"/>
                    <a:pt x="28" y="55"/>
                  </a:cubicBezTo>
                  <a:lnTo>
                    <a:pt x="888" y="55"/>
                  </a:lnTo>
                  <a:cubicBezTo>
                    <a:pt x="904" y="55"/>
                    <a:pt x="916" y="43"/>
                    <a:pt x="916" y="27"/>
                  </a:cubicBezTo>
                  <a:cubicBezTo>
                    <a:pt x="916" y="12"/>
                    <a:pt x="904" y="0"/>
                    <a:pt x="888" y="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 845">
              <a:extLst>
                <a:ext uri="{FF2B5EF4-FFF2-40B4-BE49-F238E27FC236}">
                  <a16:creationId xmlns:a16="http://schemas.microsoft.com/office/drawing/2014/main" id="{2F001E08-23B9-4DB3-8AA6-E55A1E4D1E16}"/>
                </a:ext>
              </a:extLst>
            </p:cNvPr>
            <p:cNvSpPr/>
            <p:nvPr/>
          </p:nvSpPr>
          <p:spPr>
            <a:xfrm>
              <a:off x="6329292" y="6318869"/>
              <a:ext cx="10800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454">
                  <a:moveTo>
                    <a:pt x="5" y="117"/>
                  </a:moveTo>
                  <a:cubicBezTo>
                    <a:pt x="10" y="125"/>
                    <a:pt x="19" y="130"/>
                    <a:pt x="28" y="130"/>
                  </a:cubicBezTo>
                  <a:cubicBezTo>
                    <a:pt x="33" y="130"/>
                    <a:pt x="38" y="128"/>
                    <a:pt x="43" y="125"/>
                  </a:cubicBezTo>
                  <a:lnTo>
                    <a:pt x="124" y="73"/>
                  </a:lnTo>
                  <a:lnTo>
                    <a:pt x="147" y="169"/>
                  </a:lnTo>
                  <a:lnTo>
                    <a:pt x="10" y="294"/>
                  </a:lnTo>
                  <a:cubicBezTo>
                    <a:pt x="4" y="299"/>
                    <a:pt x="0" y="306"/>
                    <a:pt x="0" y="314"/>
                  </a:cubicBezTo>
                  <a:lnTo>
                    <a:pt x="0" y="427"/>
                  </a:lnTo>
                  <a:cubicBezTo>
                    <a:pt x="0" y="442"/>
                    <a:pt x="13" y="454"/>
                    <a:pt x="28" y="454"/>
                  </a:cubicBezTo>
                  <a:cubicBezTo>
                    <a:pt x="43" y="454"/>
                    <a:pt x="56" y="442"/>
                    <a:pt x="56" y="427"/>
                  </a:cubicBezTo>
                  <a:lnTo>
                    <a:pt x="56" y="326"/>
                  </a:lnTo>
                  <a:lnTo>
                    <a:pt x="162" y="230"/>
                  </a:lnTo>
                  <a:lnTo>
                    <a:pt x="212" y="433"/>
                  </a:lnTo>
                  <a:cubicBezTo>
                    <a:pt x="215" y="446"/>
                    <a:pt x="226" y="454"/>
                    <a:pt x="238" y="454"/>
                  </a:cubicBezTo>
                  <a:cubicBezTo>
                    <a:pt x="240" y="454"/>
                    <a:pt x="243" y="454"/>
                    <a:pt x="245" y="454"/>
                  </a:cubicBezTo>
                  <a:cubicBezTo>
                    <a:pt x="260" y="450"/>
                    <a:pt x="269" y="435"/>
                    <a:pt x="265" y="420"/>
                  </a:cubicBezTo>
                  <a:lnTo>
                    <a:pt x="183" y="83"/>
                  </a:lnTo>
                  <a:lnTo>
                    <a:pt x="246" y="118"/>
                  </a:lnTo>
                  <a:lnTo>
                    <a:pt x="246" y="167"/>
                  </a:lnTo>
                  <a:cubicBezTo>
                    <a:pt x="246" y="182"/>
                    <a:pt x="258" y="195"/>
                    <a:pt x="273" y="195"/>
                  </a:cubicBezTo>
                  <a:cubicBezTo>
                    <a:pt x="288" y="195"/>
                    <a:pt x="301" y="182"/>
                    <a:pt x="301" y="167"/>
                  </a:cubicBezTo>
                  <a:lnTo>
                    <a:pt x="301" y="102"/>
                  </a:lnTo>
                  <a:cubicBezTo>
                    <a:pt x="301" y="92"/>
                    <a:pt x="295" y="83"/>
                    <a:pt x="287" y="78"/>
                  </a:cubicBezTo>
                  <a:lnTo>
                    <a:pt x="155" y="4"/>
                  </a:lnTo>
                  <a:lnTo>
                    <a:pt x="154" y="4"/>
                  </a:lnTo>
                  <a:lnTo>
                    <a:pt x="154" y="3"/>
                  </a:lnTo>
                  <a:cubicBezTo>
                    <a:pt x="153" y="3"/>
                    <a:pt x="153" y="3"/>
                    <a:pt x="152" y="3"/>
                  </a:cubicBezTo>
                  <a:lnTo>
                    <a:pt x="151" y="2"/>
                  </a:lnTo>
                  <a:lnTo>
                    <a:pt x="150" y="2"/>
                  </a:lnTo>
                  <a:cubicBezTo>
                    <a:pt x="149" y="2"/>
                    <a:pt x="149" y="2"/>
                    <a:pt x="149" y="2"/>
                  </a:cubicBezTo>
                  <a:cubicBezTo>
                    <a:pt x="148" y="1"/>
                    <a:pt x="148" y="1"/>
                    <a:pt x="147" y="1"/>
                  </a:cubicBezTo>
                  <a:lnTo>
                    <a:pt x="146" y="1"/>
                  </a:lnTo>
                  <a:cubicBezTo>
                    <a:pt x="146" y="1"/>
                    <a:pt x="145" y="1"/>
                    <a:pt x="144" y="1"/>
                  </a:cubicBezTo>
                  <a:lnTo>
                    <a:pt x="144" y="0"/>
                  </a:lnTo>
                  <a:cubicBezTo>
                    <a:pt x="143" y="0"/>
                    <a:pt x="143" y="0"/>
                    <a:pt x="142" y="0"/>
                  </a:cubicBezTo>
                  <a:lnTo>
                    <a:pt x="141" y="0"/>
                  </a:lnTo>
                  <a:cubicBezTo>
                    <a:pt x="141" y="0"/>
                    <a:pt x="140" y="0"/>
                    <a:pt x="139" y="0"/>
                  </a:cubicBezTo>
                  <a:cubicBezTo>
                    <a:pt x="139" y="0"/>
                    <a:pt x="138" y="0"/>
                    <a:pt x="138" y="1"/>
                  </a:cubicBezTo>
                  <a:lnTo>
                    <a:pt x="137" y="1"/>
                  </a:lnTo>
                  <a:cubicBezTo>
                    <a:pt x="136" y="1"/>
                    <a:pt x="136" y="1"/>
                    <a:pt x="136" y="1"/>
                  </a:cubicBezTo>
                  <a:cubicBezTo>
                    <a:pt x="135" y="1"/>
                    <a:pt x="135" y="1"/>
                    <a:pt x="134" y="1"/>
                  </a:cubicBezTo>
                  <a:cubicBezTo>
                    <a:pt x="134" y="1"/>
                    <a:pt x="133" y="1"/>
                    <a:pt x="133" y="2"/>
                  </a:cubicBezTo>
                  <a:cubicBezTo>
                    <a:pt x="133" y="2"/>
                    <a:pt x="132" y="2"/>
                    <a:pt x="131" y="2"/>
                  </a:cubicBezTo>
                  <a:lnTo>
                    <a:pt x="130" y="3"/>
                  </a:lnTo>
                  <a:lnTo>
                    <a:pt x="129" y="3"/>
                  </a:lnTo>
                  <a:cubicBezTo>
                    <a:pt x="129" y="3"/>
                    <a:pt x="128" y="3"/>
                    <a:pt x="128" y="4"/>
                  </a:cubicBezTo>
                  <a:cubicBezTo>
                    <a:pt x="127" y="4"/>
                    <a:pt x="127" y="4"/>
                    <a:pt x="126" y="5"/>
                  </a:cubicBezTo>
                  <a:lnTo>
                    <a:pt x="13" y="79"/>
                  </a:lnTo>
                  <a:cubicBezTo>
                    <a:pt x="0" y="88"/>
                    <a:pt x="-3" y="105"/>
                    <a:pt x="5" y="11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 846">
              <a:extLst>
                <a:ext uri="{FF2B5EF4-FFF2-40B4-BE49-F238E27FC236}">
                  <a16:creationId xmlns:a16="http://schemas.microsoft.com/office/drawing/2014/main" id="{1BFA4E03-2E2E-48F4-85F1-CFEE6778509A}"/>
                </a:ext>
              </a:extLst>
            </p:cNvPr>
            <p:cNvSpPr/>
            <p:nvPr/>
          </p:nvSpPr>
          <p:spPr>
            <a:xfrm>
              <a:off x="6351973" y="6259468"/>
              <a:ext cx="55800" cy="5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156">
                  <a:moveTo>
                    <a:pt x="36" y="78"/>
                  </a:moveTo>
                  <a:cubicBezTo>
                    <a:pt x="36" y="55"/>
                    <a:pt x="55" y="36"/>
                    <a:pt x="78" y="36"/>
                  </a:cubicBezTo>
                  <a:cubicBezTo>
                    <a:pt x="102" y="36"/>
                    <a:pt x="121" y="55"/>
                    <a:pt x="121" y="78"/>
                  </a:cubicBezTo>
                  <a:cubicBezTo>
                    <a:pt x="121" y="102"/>
                    <a:pt x="102" y="121"/>
                    <a:pt x="78" y="121"/>
                  </a:cubicBezTo>
                  <a:cubicBezTo>
                    <a:pt x="55" y="121"/>
                    <a:pt x="36" y="102"/>
                    <a:pt x="36" y="78"/>
                  </a:cubicBezTo>
                  <a:close/>
                  <a:moveTo>
                    <a:pt x="156" y="78"/>
                  </a:moveTo>
                  <a:cubicBezTo>
                    <a:pt x="156" y="35"/>
                    <a:pt x="121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26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831970"/>
            <a:ext cx="8064000" cy="421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1400" b="1" u="sng" dirty="0">
                <a:solidFill>
                  <a:schemeClr val="dk1"/>
                </a:solidFill>
              </a:rPr>
              <a:t>Цель проекта: </a:t>
            </a:r>
            <a:r>
              <a:rPr lang="ru-RU" sz="1400" dirty="0">
                <a:solidFill>
                  <a:schemeClr val="dk1"/>
                </a:solidFill>
              </a:rPr>
              <a:t>создать систему на основе искусственного интеллекта и машинного зрения для контроля пешеходного трафика посредством видеозаписей или видео в реальном времени в автоматическом режиме с точностью не менее 30%.</a:t>
            </a:r>
            <a:endParaRPr lang="en-US" sz="1400" dirty="0">
              <a:solidFill>
                <a:schemeClr val="dk1"/>
              </a:solidFill>
            </a:endParaRPr>
          </a:p>
          <a:p>
            <a:pPr lvl="0"/>
            <a:endParaRPr lang="en-US" sz="1400" dirty="0">
              <a:solidFill>
                <a:schemeClr val="dk1"/>
              </a:solidFill>
            </a:endParaRPr>
          </a:p>
          <a:p>
            <a:pPr lvl="0"/>
            <a:r>
              <a:rPr lang="ru-RU" sz="1400" dirty="0">
                <a:solidFill>
                  <a:schemeClr val="dk1"/>
                </a:solidFill>
              </a:rPr>
              <a:t> </a:t>
            </a:r>
            <a:r>
              <a:rPr lang="ru-RU" sz="1400" b="1" dirty="0">
                <a:solidFill>
                  <a:schemeClr val="dk1"/>
                </a:solidFill>
              </a:rPr>
              <a:t>Ключевые показатели: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</a:rPr>
              <a:t>Анализ видеофайлов в автономном режиме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</a:rPr>
              <a:t>Ведение базы данных статистики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</a:rPr>
              <a:t>Увеличение качества подбора коммерческой недвижимости в 2 раза</a:t>
            </a:r>
          </a:p>
          <a:p>
            <a:pPr lvl="0"/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/>
            <a:r>
              <a:rPr lang="ru-RU" sz="1400" b="1" dirty="0">
                <a:solidFill>
                  <a:schemeClr val="dk1"/>
                </a:solidFill>
                <a:highlight>
                  <a:schemeClr val="lt1"/>
                </a:highlight>
              </a:rPr>
              <a:t>Плюсы: </a:t>
            </a: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Повышение точности работы системы</a:t>
            </a: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Получение более точной, развернутой и релевантной статистки</a:t>
            </a:r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Снижение нагрузки на систему – повышение производительности</a:t>
            </a:r>
          </a:p>
          <a:p>
            <a:pPr lvl="0"/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/>
            <a:r>
              <a:rPr lang="ru-RU" sz="1400" b="1" dirty="0">
                <a:solidFill>
                  <a:schemeClr val="dk1"/>
                </a:solidFill>
                <a:highlight>
                  <a:schemeClr val="lt1"/>
                </a:highlight>
              </a:rPr>
              <a:t>Риски: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Высокая стоимость услуги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Конкуренция на рынке услуг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Рост стоимости комплектующих для ПК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b="1" dirty="0">
                <a:highlight>
                  <a:schemeClr val="lt1"/>
                </a:highlight>
              </a:rPr>
              <a:t>Стейкхолдеры</a:t>
            </a:r>
            <a:r>
              <a:rPr lang="en-US" b="1" dirty="0">
                <a:highlight>
                  <a:schemeClr val="lt1"/>
                </a:highlight>
              </a:rPr>
              <a:t>: </a:t>
            </a:r>
            <a:r>
              <a:rPr lang="ru-RU" u="sng" dirty="0">
                <a:highlight>
                  <a:schemeClr val="lt1"/>
                </a:highlight>
              </a:rPr>
              <a:t>самозанятые, малый и средний бизнес, владельцы коммерческих помещений и риелторы.</a:t>
            </a:r>
            <a:endParaRPr lang="en-US" u="sng" dirty="0">
              <a:highlight>
                <a:schemeClr val="lt1"/>
              </a:highlight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374137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Предлагаемое решение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B52B357-7E8D-4606-A33D-886C09195018}"/>
              </a:ext>
            </a:extLst>
          </p:cNvPr>
          <p:cNvGrpSpPr/>
          <p:nvPr/>
        </p:nvGrpSpPr>
        <p:grpSpPr>
          <a:xfrm>
            <a:off x="139449" y="2729954"/>
            <a:ext cx="298671" cy="298922"/>
            <a:chOff x="6025856" y="1791797"/>
            <a:chExt cx="428040" cy="428400"/>
          </a:xfrm>
        </p:grpSpPr>
        <p:sp>
          <p:nvSpPr>
            <p:cNvPr id="4" name="Freeform 808">
              <a:extLst>
                <a:ext uri="{FF2B5EF4-FFF2-40B4-BE49-F238E27FC236}">
                  <a16:creationId xmlns:a16="http://schemas.microsoft.com/office/drawing/2014/main" id="{458DB2B8-CFD3-4460-86A0-C23EA163C4DB}"/>
                </a:ext>
              </a:extLst>
            </p:cNvPr>
            <p:cNvSpPr/>
            <p:nvPr/>
          </p:nvSpPr>
          <p:spPr>
            <a:xfrm>
              <a:off x="6025856" y="1791797"/>
              <a:ext cx="428040" cy="42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0" h="1191">
                  <a:moveTo>
                    <a:pt x="1121" y="632"/>
                  </a:moveTo>
                  <a:lnTo>
                    <a:pt x="632" y="1120"/>
                  </a:lnTo>
                  <a:cubicBezTo>
                    <a:pt x="622" y="1130"/>
                    <a:pt x="609" y="1135"/>
                    <a:pt x="595" y="1135"/>
                  </a:cubicBezTo>
                  <a:cubicBezTo>
                    <a:pt x="582" y="1135"/>
                    <a:pt x="569" y="1130"/>
                    <a:pt x="559" y="1120"/>
                  </a:cubicBezTo>
                  <a:lnTo>
                    <a:pt x="70" y="632"/>
                  </a:lnTo>
                  <a:cubicBezTo>
                    <a:pt x="50" y="611"/>
                    <a:pt x="50" y="579"/>
                    <a:pt x="70" y="559"/>
                  </a:cubicBezTo>
                  <a:lnTo>
                    <a:pt x="559" y="70"/>
                  </a:lnTo>
                  <a:cubicBezTo>
                    <a:pt x="569" y="60"/>
                    <a:pt x="582" y="55"/>
                    <a:pt x="595" y="55"/>
                  </a:cubicBezTo>
                  <a:cubicBezTo>
                    <a:pt x="609" y="55"/>
                    <a:pt x="622" y="60"/>
                    <a:pt x="632" y="70"/>
                  </a:cubicBezTo>
                  <a:lnTo>
                    <a:pt x="1121" y="559"/>
                  </a:lnTo>
                  <a:cubicBezTo>
                    <a:pt x="1141" y="579"/>
                    <a:pt x="1141" y="611"/>
                    <a:pt x="1121" y="632"/>
                  </a:cubicBezTo>
                  <a:close/>
                  <a:moveTo>
                    <a:pt x="1160" y="520"/>
                  </a:moveTo>
                  <a:lnTo>
                    <a:pt x="671" y="31"/>
                  </a:lnTo>
                  <a:cubicBezTo>
                    <a:pt x="651" y="11"/>
                    <a:pt x="624" y="0"/>
                    <a:pt x="595" y="0"/>
                  </a:cubicBezTo>
                  <a:cubicBezTo>
                    <a:pt x="567" y="0"/>
                    <a:pt x="540" y="11"/>
                    <a:pt x="520" y="31"/>
                  </a:cubicBezTo>
                  <a:lnTo>
                    <a:pt x="31" y="520"/>
                  </a:lnTo>
                  <a:cubicBezTo>
                    <a:pt x="-10" y="561"/>
                    <a:pt x="-10" y="629"/>
                    <a:pt x="31" y="671"/>
                  </a:cubicBezTo>
                  <a:lnTo>
                    <a:pt x="520" y="1159"/>
                  </a:lnTo>
                  <a:cubicBezTo>
                    <a:pt x="540" y="1180"/>
                    <a:pt x="567" y="1191"/>
                    <a:pt x="595" y="1191"/>
                  </a:cubicBezTo>
                  <a:cubicBezTo>
                    <a:pt x="624" y="1191"/>
                    <a:pt x="651" y="1180"/>
                    <a:pt x="671" y="1159"/>
                  </a:cubicBezTo>
                  <a:lnTo>
                    <a:pt x="1160" y="671"/>
                  </a:lnTo>
                  <a:cubicBezTo>
                    <a:pt x="1201" y="629"/>
                    <a:pt x="1201" y="561"/>
                    <a:pt x="1160" y="52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 809">
              <a:extLst>
                <a:ext uri="{FF2B5EF4-FFF2-40B4-BE49-F238E27FC236}">
                  <a16:creationId xmlns:a16="http://schemas.microsoft.com/office/drawing/2014/main" id="{F7FCE835-84CF-47F7-9C2A-5C1F300D36BA}"/>
                </a:ext>
              </a:extLst>
            </p:cNvPr>
            <p:cNvSpPr/>
            <p:nvPr/>
          </p:nvSpPr>
          <p:spPr>
            <a:xfrm>
              <a:off x="6139255" y="1887558"/>
              <a:ext cx="20556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660">
                  <a:moveTo>
                    <a:pt x="305" y="8"/>
                  </a:moveTo>
                  <a:lnTo>
                    <a:pt x="304" y="8"/>
                  </a:lnTo>
                  <a:lnTo>
                    <a:pt x="303" y="7"/>
                  </a:lnTo>
                  <a:cubicBezTo>
                    <a:pt x="302" y="6"/>
                    <a:pt x="302" y="6"/>
                    <a:pt x="302" y="6"/>
                  </a:cubicBezTo>
                  <a:cubicBezTo>
                    <a:pt x="301" y="6"/>
                    <a:pt x="301" y="5"/>
                    <a:pt x="300" y="5"/>
                  </a:cubicBezTo>
                  <a:lnTo>
                    <a:pt x="299" y="4"/>
                  </a:lnTo>
                  <a:lnTo>
                    <a:pt x="298" y="4"/>
                  </a:lnTo>
                  <a:cubicBezTo>
                    <a:pt x="298" y="3"/>
                    <a:pt x="297" y="3"/>
                    <a:pt x="297" y="3"/>
                  </a:cubicBezTo>
                  <a:cubicBezTo>
                    <a:pt x="296" y="3"/>
                    <a:pt x="296" y="3"/>
                    <a:pt x="296" y="3"/>
                  </a:cubicBezTo>
                  <a:cubicBezTo>
                    <a:pt x="295" y="2"/>
                    <a:pt x="295" y="2"/>
                    <a:pt x="294" y="2"/>
                  </a:cubicBezTo>
                  <a:lnTo>
                    <a:pt x="293" y="2"/>
                  </a:lnTo>
                  <a:cubicBezTo>
                    <a:pt x="293" y="1"/>
                    <a:pt x="292" y="1"/>
                    <a:pt x="292" y="1"/>
                  </a:cubicBezTo>
                  <a:cubicBezTo>
                    <a:pt x="291" y="1"/>
                    <a:pt x="291" y="1"/>
                    <a:pt x="290" y="1"/>
                  </a:cubicBezTo>
                  <a:lnTo>
                    <a:pt x="289" y="1"/>
                  </a:lnTo>
                  <a:lnTo>
                    <a:pt x="288" y="1"/>
                  </a:lnTo>
                  <a:cubicBezTo>
                    <a:pt x="287" y="0"/>
                    <a:pt x="286" y="0"/>
                    <a:pt x="285" y="0"/>
                  </a:cubicBezTo>
                  <a:cubicBezTo>
                    <a:pt x="284" y="0"/>
                    <a:pt x="283" y="0"/>
                    <a:pt x="282" y="1"/>
                  </a:cubicBezTo>
                  <a:lnTo>
                    <a:pt x="281" y="1"/>
                  </a:lnTo>
                  <a:lnTo>
                    <a:pt x="280" y="1"/>
                  </a:lnTo>
                  <a:cubicBezTo>
                    <a:pt x="279" y="1"/>
                    <a:pt x="279" y="1"/>
                    <a:pt x="278" y="1"/>
                  </a:cubicBezTo>
                  <a:cubicBezTo>
                    <a:pt x="278" y="1"/>
                    <a:pt x="277" y="1"/>
                    <a:pt x="277" y="2"/>
                  </a:cubicBezTo>
                  <a:lnTo>
                    <a:pt x="276" y="2"/>
                  </a:lnTo>
                  <a:cubicBezTo>
                    <a:pt x="275" y="2"/>
                    <a:pt x="275" y="2"/>
                    <a:pt x="274" y="3"/>
                  </a:cubicBezTo>
                  <a:lnTo>
                    <a:pt x="273" y="3"/>
                  </a:lnTo>
                  <a:cubicBezTo>
                    <a:pt x="273" y="3"/>
                    <a:pt x="272" y="3"/>
                    <a:pt x="272" y="4"/>
                  </a:cubicBezTo>
                  <a:lnTo>
                    <a:pt x="271" y="4"/>
                  </a:lnTo>
                  <a:cubicBezTo>
                    <a:pt x="271" y="5"/>
                    <a:pt x="270" y="5"/>
                    <a:pt x="270" y="5"/>
                  </a:cubicBezTo>
                  <a:cubicBezTo>
                    <a:pt x="269" y="5"/>
                    <a:pt x="269" y="6"/>
                    <a:pt x="269" y="6"/>
                  </a:cubicBezTo>
                  <a:cubicBezTo>
                    <a:pt x="268" y="6"/>
                    <a:pt x="268" y="6"/>
                    <a:pt x="268" y="7"/>
                  </a:cubicBezTo>
                  <a:cubicBezTo>
                    <a:pt x="267" y="7"/>
                    <a:pt x="266" y="8"/>
                    <a:pt x="266" y="8"/>
                  </a:cubicBezTo>
                  <a:lnTo>
                    <a:pt x="7" y="267"/>
                  </a:lnTo>
                  <a:cubicBezTo>
                    <a:pt x="-2" y="277"/>
                    <a:pt x="-2" y="295"/>
                    <a:pt x="7" y="306"/>
                  </a:cubicBezTo>
                  <a:cubicBezTo>
                    <a:pt x="13" y="311"/>
                    <a:pt x="20" y="314"/>
                    <a:pt x="27" y="314"/>
                  </a:cubicBezTo>
                  <a:cubicBezTo>
                    <a:pt x="34" y="314"/>
                    <a:pt x="41" y="311"/>
                    <a:pt x="46" y="306"/>
                  </a:cubicBezTo>
                  <a:lnTo>
                    <a:pt x="257" y="95"/>
                  </a:lnTo>
                  <a:lnTo>
                    <a:pt x="257" y="632"/>
                  </a:lnTo>
                  <a:cubicBezTo>
                    <a:pt x="257" y="647"/>
                    <a:pt x="270" y="660"/>
                    <a:pt x="285" y="660"/>
                  </a:cubicBezTo>
                  <a:cubicBezTo>
                    <a:pt x="300" y="660"/>
                    <a:pt x="313" y="647"/>
                    <a:pt x="313" y="632"/>
                  </a:cubicBezTo>
                  <a:lnTo>
                    <a:pt x="313" y="95"/>
                  </a:lnTo>
                  <a:lnTo>
                    <a:pt x="524" y="306"/>
                  </a:lnTo>
                  <a:cubicBezTo>
                    <a:pt x="529" y="311"/>
                    <a:pt x="536" y="314"/>
                    <a:pt x="543" y="314"/>
                  </a:cubicBezTo>
                  <a:cubicBezTo>
                    <a:pt x="550" y="314"/>
                    <a:pt x="557" y="311"/>
                    <a:pt x="563" y="306"/>
                  </a:cubicBezTo>
                  <a:cubicBezTo>
                    <a:pt x="574" y="295"/>
                    <a:pt x="574" y="277"/>
                    <a:pt x="563" y="26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4993B49-FFF7-421B-BE55-C86C94226419}"/>
              </a:ext>
            </a:extLst>
          </p:cNvPr>
          <p:cNvGrpSpPr/>
          <p:nvPr/>
        </p:nvGrpSpPr>
        <p:grpSpPr>
          <a:xfrm>
            <a:off x="139449" y="3767538"/>
            <a:ext cx="298922" cy="298922"/>
            <a:chOff x="440773" y="5425708"/>
            <a:chExt cx="428400" cy="428400"/>
          </a:xfrm>
        </p:grpSpPr>
        <p:sp>
          <p:nvSpPr>
            <p:cNvPr id="7" name="Freeform 802">
              <a:extLst>
                <a:ext uri="{FF2B5EF4-FFF2-40B4-BE49-F238E27FC236}">
                  <a16:creationId xmlns:a16="http://schemas.microsoft.com/office/drawing/2014/main" id="{68291356-0FC8-47BC-BD76-491E2BC2C64D}"/>
                </a:ext>
              </a:extLst>
            </p:cNvPr>
            <p:cNvSpPr/>
            <p:nvPr/>
          </p:nvSpPr>
          <p:spPr>
            <a:xfrm>
              <a:off x="440773" y="5425708"/>
              <a:ext cx="428400" cy="42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1" h="1191">
                  <a:moveTo>
                    <a:pt x="1120" y="632"/>
                  </a:moveTo>
                  <a:lnTo>
                    <a:pt x="631" y="1120"/>
                  </a:lnTo>
                  <a:cubicBezTo>
                    <a:pt x="621" y="1130"/>
                    <a:pt x="608" y="1135"/>
                    <a:pt x="595" y="1135"/>
                  </a:cubicBezTo>
                  <a:cubicBezTo>
                    <a:pt x="581" y="1135"/>
                    <a:pt x="568" y="1130"/>
                    <a:pt x="558" y="1120"/>
                  </a:cubicBezTo>
                  <a:lnTo>
                    <a:pt x="70" y="632"/>
                  </a:lnTo>
                  <a:cubicBezTo>
                    <a:pt x="50" y="611"/>
                    <a:pt x="50" y="579"/>
                    <a:pt x="70" y="559"/>
                  </a:cubicBezTo>
                  <a:lnTo>
                    <a:pt x="558" y="70"/>
                  </a:lnTo>
                  <a:cubicBezTo>
                    <a:pt x="568" y="60"/>
                    <a:pt x="581" y="55"/>
                    <a:pt x="595" y="55"/>
                  </a:cubicBezTo>
                  <a:cubicBezTo>
                    <a:pt x="608" y="55"/>
                    <a:pt x="621" y="60"/>
                    <a:pt x="631" y="70"/>
                  </a:cubicBezTo>
                  <a:lnTo>
                    <a:pt x="1120" y="559"/>
                  </a:lnTo>
                  <a:cubicBezTo>
                    <a:pt x="1140" y="579"/>
                    <a:pt x="1140" y="611"/>
                    <a:pt x="1120" y="632"/>
                  </a:cubicBezTo>
                  <a:close/>
                  <a:moveTo>
                    <a:pt x="1159" y="520"/>
                  </a:moveTo>
                  <a:lnTo>
                    <a:pt x="670" y="31"/>
                  </a:lnTo>
                  <a:cubicBezTo>
                    <a:pt x="650" y="11"/>
                    <a:pt x="623" y="0"/>
                    <a:pt x="595" y="0"/>
                  </a:cubicBezTo>
                  <a:cubicBezTo>
                    <a:pt x="566" y="0"/>
                    <a:pt x="540" y="11"/>
                    <a:pt x="519" y="31"/>
                  </a:cubicBezTo>
                  <a:lnTo>
                    <a:pt x="31" y="520"/>
                  </a:lnTo>
                  <a:cubicBezTo>
                    <a:pt x="-10" y="561"/>
                    <a:pt x="-10" y="629"/>
                    <a:pt x="31" y="671"/>
                  </a:cubicBezTo>
                  <a:lnTo>
                    <a:pt x="519" y="1159"/>
                  </a:lnTo>
                  <a:cubicBezTo>
                    <a:pt x="540" y="1180"/>
                    <a:pt x="566" y="1191"/>
                    <a:pt x="595" y="1191"/>
                  </a:cubicBezTo>
                  <a:cubicBezTo>
                    <a:pt x="623" y="1191"/>
                    <a:pt x="650" y="1180"/>
                    <a:pt x="670" y="1159"/>
                  </a:cubicBezTo>
                  <a:lnTo>
                    <a:pt x="1159" y="671"/>
                  </a:lnTo>
                  <a:cubicBezTo>
                    <a:pt x="1201" y="629"/>
                    <a:pt x="1201" y="561"/>
                    <a:pt x="1159" y="52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 803">
              <a:extLst>
                <a:ext uri="{FF2B5EF4-FFF2-40B4-BE49-F238E27FC236}">
                  <a16:creationId xmlns:a16="http://schemas.microsoft.com/office/drawing/2014/main" id="{1A0D9574-A929-478D-A3E0-E4802C1160A6}"/>
                </a:ext>
              </a:extLst>
            </p:cNvPr>
            <p:cNvSpPr/>
            <p:nvPr/>
          </p:nvSpPr>
          <p:spPr>
            <a:xfrm>
              <a:off x="554533" y="5521469"/>
              <a:ext cx="20520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1" h="660">
                  <a:moveTo>
                    <a:pt x="524" y="354"/>
                  </a:moveTo>
                  <a:lnTo>
                    <a:pt x="313" y="565"/>
                  </a:lnTo>
                  <a:lnTo>
                    <a:pt x="313" y="28"/>
                  </a:lnTo>
                  <a:cubicBezTo>
                    <a:pt x="313" y="13"/>
                    <a:pt x="301" y="0"/>
                    <a:pt x="285" y="0"/>
                  </a:cubicBezTo>
                  <a:cubicBezTo>
                    <a:pt x="270" y="0"/>
                    <a:pt x="258" y="13"/>
                    <a:pt x="258" y="28"/>
                  </a:cubicBezTo>
                  <a:lnTo>
                    <a:pt x="258" y="565"/>
                  </a:lnTo>
                  <a:lnTo>
                    <a:pt x="47" y="354"/>
                  </a:lnTo>
                  <a:cubicBezTo>
                    <a:pt x="36" y="343"/>
                    <a:pt x="18" y="343"/>
                    <a:pt x="8" y="354"/>
                  </a:cubicBezTo>
                  <a:cubicBezTo>
                    <a:pt x="-3" y="365"/>
                    <a:pt x="-3" y="383"/>
                    <a:pt x="8" y="393"/>
                  </a:cubicBezTo>
                  <a:lnTo>
                    <a:pt x="266" y="652"/>
                  </a:lnTo>
                  <a:cubicBezTo>
                    <a:pt x="267" y="652"/>
                    <a:pt x="267" y="653"/>
                    <a:pt x="268" y="653"/>
                  </a:cubicBezTo>
                  <a:cubicBezTo>
                    <a:pt x="268" y="654"/>
                    <a:pt x="269" y="654"/>
                    <a:pt x="269" y="654"/>
                  </a:cubicBezTo>
                  <a:cubicBezTo>
                    <a:pt x="269" y="655"/>
                    <a:pt x="270" y="655"/>
                    <a:pt x="270" y="655"/>
                  </a:cubicBezTo>
                  <a:lnTo>
                    <a:pt x="271" y="656"/>
                  </a:lnTo>
                  <a:cubicBezTo>
                    <a:pt x="272" y="656"/>
                    <a:pt x="272" y="656"/>
                    <a:pt x="272" y="656"/>
                  </a:cubicBezTo>
                  <a:cubicBezTo>
                    <a:pt x="273" y="657"/>
                    <a:pt x="273" y="657"/>
                    <a:pt x="274" y="657"/>
                  </a:cubicBezTo>
                  <a:lnTo>
                    <a:pt x="275" y="658"/>
                  </a:lnTo>
                  <a:lnTo>
                    <a:pt x="276" y="658"/>
                  </a:lnTo>
                  <a:cubicBezTo>
                    <a:pt x="276" y="658"/>
                    <a:pt x="277" y="658"/>
                    <a:pt x="277" y="659"/>
                  </a:cubicBezTo>
                  <a:cubicBezTo>
                    <a:pt x="278" y="659"/>
                    <a:pt x="278" y="659"/>
                    <a:pt x="279" y="659"/>
                  </a:cubicBezTo>
                  <a:lnTo>
                    <a:pt x="280" y="659"/>
                  </a:lnTo>
                  <a:cubicBezTo>
                    <a:pt x="281" y="659"/>
                    <a:pt x="281" y="659"/>
                    <a:pt x="281" y="659"/>
                  </a:cubicBezTo>
                  <a:cubicBezTo>
                    <a:pt x="282" y="659"/>
                    <a:pt x="282" y="660"/>
                    <a:pt x="283" y="660"/>
                  </a:cubicBezTo>
                  <a:cubicBezTo>
                    <a:pt x="284" y="660"/>
                    <a:pt x="285" y="660"/>
                    <a:pt x="285" y="660"/>
                  </a:cubicBezTo>
                  <a:cubicBezTo>
                    <a:pt x="286" y="660"/>
                    <a:pt x="287" y="660"/>
                    <a:pt x="288" y="660"/>
                  </a:cubicBezTo>
                  <a:cubicBezTo>
                    <a:pt x="289" y="660"/>
                    <a:pt x="289" y="659"/>
                    <a:pt x="289" y="659"/>
                  </a:cubicBezTo>
                  <a:cubicBezTo>
                    <a:pt x="290" y="659"/>
                    <a:pt x="290" y="659"/>
                    <a:pt x="291" y="659"/>
                  </a:cubicBezTo>
                  <a:lnTo>
                    <a:pt x="292" y="659"/>
                  </a:lnTo>
                  <a:cubicBezTo>
                    <a:pt x="293" y="659"/>
                    <a:pt x="293" y="659"/>
                    <a:pt x="293" y="659"/>
                  </a:cubicBezTo>
                  <a:cubicBezTo>
                    <a:pt x="294" y="658"/>
                    <a:pt x="294" y="658"/>
                    <a:pt x="295" y="658"/>
                  </a:cubicBezTo>
                  <a:lnTo>
                    <a:pt x="296" y="658"/>
                  </a:lnTo>
                  <a:cubicBezTo>
                    <a:pt x="296" y="657"/>
                    <a:pt x="297" y="657"/>
                    <a:pt x="297" y="657"/>
                  </a:cubicBezTo>
                  <a:cubicBezTo>
                    <a:pt x="298" y="657"/>
                    <a:pt x="298" y="657"/>
                    <a:pt x="298" y="656"/>
                  </a:cubicBezTo>
                  <a:cubicBezTo>
                    <a:pt x="299" y="656"/>
                    <a:pt x="299" y="656"/>
                    <a:pt x="300" y="656"/>
                  </a:cubicBezTo>
                  <a:cubicBezTo>
                    <a:pt x="300" y="655"/>
                    <a:pt x="300" y="655"/>
                    <a:pt x="301" y="655"/>
                  </a:cubicBezTo>
                  <a:cubicBezTo>
                    <a:pt x="301" y="655"/>
                    <a:pt x="301" y="654"/>
                    <a:pt x="302" y="654"/>
                  </a:cubicBezTo>
                  <a:lnTo>
                    <a:pt x="303" y="653"/>
                  </a:lnTo>
                  <a:cubicBezTo>
                    <a:pt x="304" y="653"/>
                    <a:pt x="304" y="652"/>
                    <a:pt x="305" y="652"/>
                  </a:cubicBezTo>
                  <a:lnTo>
                    <a:pt x="563" y="393"/>
                  </a:lnTo>
                  <a:cubicBezTo>
                    <a:pt x="574" y="383"/>
                    <a:pt x="574" y="365"/>
                    <a:pt x="563" y="354"/>
                  </a:cubicBezTo>
                  <a:cubicBezTo>
                    <a:pt x="552" y="343"/>
                    <a:pt x="535" y="343"/>
                    <a:pt x="524" y="354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10" name="Freeform 558">
            <a:extLst>
              <a:ext uri="{FF2B5EF4-FFF2-40B4-BE49-F238E27FC236}">
                <a16:creationId xmlns:a16="http://schemas.microsoft.com/office/drawing/2014/main" id="{48837C9C-2B83-400D-A6A7-2A3D386E6996}"/>
              </a:ext>
            </a:extLst>
          </p:cNvPr>
          <p:cNvSpPr/>
          <p:nvPr/>
        </p:nvSpPr>
        <p:spPr>
          <a:xfrm>
            <a:off x="185005" y="1621303"/>
            <a:ext cx="207557" cy="298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8" h="904">
                <a:moveTo>
                  <a:pt x="94" y="211"/>
                </a:moveTo>
                <a:lnTo>
                  <a:pt x="62" y="171"/>
                </a:lnTo>
                <a:lnTo>
                  <a:pt x="95" y="125"/>
                </a:lnTo>
                <a:lnTo>
                  <a:pt x="287" y="126"/>
                </a:lnTo>
                <a:lnTo>
                  <a:pt x="287" y="168"/>
                </a:lnTo>
                <a:lnTo>
                  <a:pt x="287" y="211"/>
                </a:lnTo>
                <a:close/>
                <a:moveTo>
                  <a:pt x="535" y="196"/>
                </a:moveTo>
                <a:lnTo>
                  <a:pt x="566" y="236"/>
                </a:lnTo>
                <a:lnTo>
                  <a:pt x="534" y="282"/>
                </a:lnTo>
                <a:lnTo>
                  <a:pt x="343" y="281"/>
                </a:lnTo>
                <a:lnTo>
                  <a:pt x="342" y="196"/>
                </a:lnTo>
                <a:close/>
                <a:moveTo>
                  <a:pt x="601" y="849"/>
                </a:moveTo>
                <a:lnTo>
                  <a:pt x="344" y="849"/>
                </a:lnTo>
                <a:lnTo>
                  <a:pt x="343" y="336"/>
                </a:lnTo>
                <a:lnTo>
                  <a:pt x="548" y="338"/>
                </a:lnTo>
                <a:cubicBezTo>
                  <a:pt x="557" y="338"/>
                  <a:pt x="565" y="333"/>
                  <a:pt x="570" y="326"/>
                </a:cubicBezTo>
                <a:lnTo>
                  <a:pt x="623" y="251"/>
                </a:lnTo>
                <a:cubicBezTo>
                  <a:pt x="630" y="241"/>
                  <a:pt x="630" y="228"/>
                  <a:pt x="622" y="218"/>
                </a:cubicBezTo>
                <a:lnTo>
                  <a:pt x="570" y="151"/>
                </a:lnTo>
                <a:cubicBezTo>
                  <a:pt x="565" y="145"/>
                  <a:pt x="557" y="141"/>
                  <a:pt x="548" y="141"/>
                </a:cubicBezTo>
                <a:lnTo>
                  <a:pt x="342" y="140"/>
                </a:lnTo>
                <a:lnTo>
                  <a:pt x="342" y="27"/>
                </a:lnTo>
                <a:cubicBezTo>
                  <a:pt x="342" y="12"/>
                  <a:pt x="329" y="0"/>
                  <a:pt x="314" y="0"/>
                </a:cubicBezTo>
                <a:cubicBezTo>
                  <a:pt x="299" y="0"/>
                  <a:pt x="287" y="12"/>
                  <a:pt x="287" y="28"/>
                </a:cubicBezTo>
                <a:lnTo>
                  <a:pt x="287" y="71"/>
                </a:lnTo>
                <a:lnTo>
                  <a:pt x="81" y="69"/>
                </a:lnTo>
                <a:cubicBezTo>
                  <a:pt x="72" y="69"/>
                  <a:pt x="63" y="74"/>
                  <a:pt x="58" y="81"/>
                </a:cubicBezTo>
                <a:lnTo>
                  <a:pt x="5" y="156"/>
                </a:lnTo>
                <a:cubicBezTo>
                  <a:pt x="-2" y="166"/>
                  <a:pt x="-2" y="179"/>
                  <a:pt x="6" y="189"/>
                </a:cubicBezTo>
                <a:lnTo>
                  <a:pt x="58" y="256"/>
                </a:lnTo>
                <a:cubicBezTo>
                  <a:pt x="64" y="262"/>
                  <a:pt x="72" y="266"/>
                  <a:pt x="80" y="266"/>
                </a:cubicBezTo>
                <a:lnTo>
                  <a:pt x="287" y="267"/>
                </a:lnTo>
                <a:lnTo>
                  <a:pt x="287" y="309"/>
                </a:lnTo>
                <a:cubicBezTo>
                  <a:pt x="287" y="311"/>
                  <a:pt x="287" y="313"/>
                  <a:pt x="287" y="316"/>
                </a:cubicBezTo>
                <a:lnTo>
                  <a:pt x="289" y="849"/>
                </a:lnTo>
                <a:lnTo>
                  <a:pt x="28" y="849"/>
                </a:lnTo>
                <a:cubicBezTo>
                  <a:pt x="12" y="849"/>
                  <a:pt x="0" y="861"/>
                  <a:pt x="0" y="877"/>
                </a:cubicBezTo>
                <a:cubicBezTo>
                  <a:pt x="0" y="892"/>
                  <a:pt x="12" y="904"/>
                  <a:pt x="28" y="904"/>
                </a:cubicBezTo>
                <a:lnTo>
                  <a:pt x="317" y="904"/>
                </a:lnTo>
                <a:lnTo>
                  <a:pt x="601" y="904"/>
                </a:lnTo>
                <a:cubicBezTo>
                  <a:pt x="616" y="904"/>
                  <a:pt x="628" y="892"/>
                  <a:pt x="628" y="877"/>
                </a:cubicBezTo>
                <a:cubicBezTo>
                  <a:pt x="628" y="861"/>
                  <a:pt x="616" y="849"/>
                  <a:pt x="601" y="84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96C1556-D908-4DA0-AF92-C4D2270D4F68}"/>
              </a:ext>
            </a:extLst>
          </p:cNvPr>
          <p:cNvGrpSpPr/>
          <p:nvPr/>
        </p:nvGrpSpPr>
        <p:grpSpPr>
          <a:xfrm>
            <a:off x="139449" y="803588"/>
            <a:ext cx="299210" cy="298923"/>
            <a:chOff x="4758613" y="5452709"/>
            <a:chExt cx="375480" cy="375120"/>
          </a:xfrm>
        </p:grpSpPr>
        <p:sp>
          <p:nvSpPr>
            <p:cNvPr id="11" name="Freeform 782">
              <a:extLst>
                <a:ext uri="{FF2B5EF4-FFF2-40B4-BE49-F238E27FC236}">
                  <a16:creationId xmlns:a16="http://schemas.microsoft.com/office/drawing/2014/main" id="{0BD8635C-0F32-45DA-B23B-E43129EEE4BC}"/>
                </a:ext>
              </a:extLst>
            </p:cNvPr>
            <p:cNvSpPr/>
            <p:nvPr/>
          </p:nvSpPr>
          <p:spPr>
            <a:xfrm>
              <a:off x="4887853" y="5582668"/>
              <a:ext cx="115920" cy="11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320">
                  <a:moveTo>
                    <a:pt x="171" y="216"/>
                  </a:moveTo>
                  <a:cubicBezTo>
                    <a:pt x="166" y="213"/>
                    <a:pt x="160" y="213"/>
                    <a:pt x="155" y="216"/>
                  </a:cubicBezTo>
                  <a:lnTo>
                    <a:pt x="58" y="263"/>
                  </a:lnTo>
                  <a:lnTo>
                    <a:pt x="163" y="57"/>
                  </a:lnTo>
                  <a:lnTo>
                    <a:pt x="266" y="261"/>
                  </a:lnTo>
                  <a:close/>
                  <a:moveTo>
                    <a:pt x="179" y="10"/>
                  </a:moveTo>
                  <a:cubicBezTo>
                    <a:pt x="176" y="4"/>
                    <a:pt x="170" y="0"/>
                    <a:pt x="163" y="0"/>
                  </a:cubicBezTo>
                  <a:cubicBezTo>
                    <a:pt x="156" y="0"/>
                    <a:pt x="150" y="4"/>
                    <a:pt x="147" y="10"/>
                  </a:cubicBezTo>
                  <a:lnTo>
                    <a:pt x="2" y="294"/>
                  </a:lnTo>
                  <a:cubicBezTo>
                    <a:pt x="-2" y="301"/>
                    <a:pt x="0" y="309"/>
                    <a:pt x="5" y="315"/>
                  </a:cubicBezTo>
                  <a:cubicBezTo>
                    <a:pt x="8" y="318"/>
                    <a:pt x="13" y="320"/>
                    <a:pt x="18" y="320"/>
                  </a:cubicBezTo>
                  <a:cubicBezTo>
                    <a:pt x="20" y="320"/>
                    <a:pt x="23" y="319"/>
                    <a:pt x="25" y="318"/>
                  </a:cubicBezTo>
                  <a:lnTo>
                    <a:pt x="163" y="251"/>
                  </a:lnTo>
                  <a:lnTo>
                    <a:pt x="298" y="315"/>
                  </a:lnTo>
                  <a:cubicBezTo>
                    <a:pt x="305" y="318"/>
                    <a:pt x="313" y="317"/>
                    <a:pt x="318" y="311"/>
                  </a:cubicBezTo>
                  <a:cubicBezTo>
                    <a:pt x="323" y="306"/>
                    <a:pt x="325" y="298"/>
                    <a:pt x="321" y="291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 783">
              <a:extLst>
                <a:ext uri="{FF2B5EF4-FFF2-40B4-BE49-F238E27FC236}">
                  <a16:creationId xmlns:a16="http://schemas.microsoft.com/office/drawing/2014/main" id="{E508D79E-2E47-48F1-8170-174DFE5E43A3}"/>
                </a:ext>
              </a:extLst>
            </p:cNvPr>
            <p:cNvSpPr/>
            <p:nvPr/>
          </p:nvSpPr>
          <p:spPr>
            <a:xfrm>
              <a:off x="4758613" y="5452709"/>
              <a:ext cx="375480" cy="37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1043">
                  <a:moveTo>
                    <a:pt x="548" y="914"/>
                  </a:moveTo>
                  <a:lnTo>
                    <a:pt x="549" y="875"/>
                  </a:lnTo>
                  <a:cubicBezTo>
                    <a:pt x="549" y="860"/>
                    <a:pt x="537" y="847"/>
                    <a:pt x="522" y="847"/>
                  </a:cubicBezTo>
                  <a:lnTo>
                    <a:pt x="521" y="847"/>
                  </a:lnTo>
                  <a:cubicBezTo>
                    <a:pt x="506" y="847"/>
                    <a:pt x="494" y="859"/>
                    <a:pt x="494" y="875"/>
                  </a:cubicBezTo>
                  <a:lnTo>
                    <a:pt x="493" y="914"/>
                  </a:lnTo>
                  <a:cubicBezTo>
                    <a:pt x="297" y="900"/>
                    <a:pt x="140" y="742"/>
                    <a:pt x="126" y="546"/>
                  </a:cubicBezTo>
                  <a:lnTo>
                    <a:pt x="167" y="546"/>
                  </a:lnTo>
                  <a:lnTo>
                    <a:pt x="168" y="546"/>
                  </a:lnTo>
                  <a:cubicBezTo>
                    <a:pt x="183" y="546"/>
                    <a:pt x="195" y="534"/>
                    <a:pt x="195" y="519"/>
                  </a:cubicBezTo>
                  <a:cubicBezTo>
                    <a:pt x="195" y="504"/>
                    <a:pt x="183" y="491"/>
                    <a:pt x="168" y="491"/>
                  </a:cubicBezTo>
                  <a:lnTo>
                    <a:pt x="126" y="491"/>
                  </a:lnTo>
                  <a:cubicBezTo>
                    <a:pt x="140" y="294"/>
                    <a:pt x="296" y="136"/>
                    <a:pt x="493" y="122"/>
                  </a:cubicBezTo>
                  <a:lnTo>
                    <a:pt x="492" y="167"/>
                  </a:lnTo>
                  <a:cubicBezTo>
                    <a:pt x="492" y="182"/>
                    <a:pt x="504" y="195"/>
                    <a:pt x="519" y="195"/>
                  </a:cubicBezTo>
                  <a:lnTo>
                    <a:pt x="520" y="195"/>
                  </a:lnTo>
                  <a:cubicBezTo>
                    <a:pt x="535" y="195"/>
                    <a:pt x="547" y="183"/>
                    <a:pt x="547" y="168"/>
                  </a:cubicBezTo>
                  <a:lnTo>
                    <a:pt x="548" y="122"/>
                  </a:lnTo>
                  <a:cubicBezTo>
                    <a:pt x="749" y="134"/>
                    <a:pt x="909" y="297"/>
                    <a:pt x="919" y="499"/>
                  </a:cubicBezTo>
                  <a:lnTo>
                    <a:pt x="877" y="499"/>
                  </a:lnTo>
                  <a:cubicBezTo>
                    <a:pt x="862" y="499"/>
                    <a:pt x="849" y="511"/>
                    <a:pt x="849" y="526"/>
                  </a:cubicBezTo>
                  <a:cubicBezTo>
                    <a:pt x="849" y="541"/>
                    <a:pt x="861" y="554"/>
                    <a:pt x="876" y="554"/>
                  </a:cubicBezTo>
                  <a:lnTo>
                    <a:pt x="917" y="554"/>
                  </a:lnTo>
                  <a:cubicBezTo>
                    <a:pt x="900" y="747"/>
                    <a:pt x="743" y="901"/>
                    <a:pt x="548" y="914"/>
                  </a:cubicBezTo>
                  <a:close/>
                  <a:moveTo>
                    <a:pt x="1017" y="500"/>
                  </a:moveTo>
                  <a:lnTo>
                    <a:pt x="974" y="500"/>
                  </a:lnTo>
                  <a:cubicBezTo>
                    <a:pt x="969" y="386"/>
                    <a:pt x="923" y="279"/>
                    <a:pt x="842" y="198"/>
                  </a:cubicBezTo>
                  <a:cubicBezTo>
                    <a:pt x="763" y="119"/>
                    <a:pt x="659" y="73"/>
                    <a:pt x="548" y="66"/>
                  </a:cubicBezTo>
                  <a:lnTo>
                    <a:pt x="549" y="28"/>
                  </a:lnTo>
                  <a:cubicBezTo>
                    <a:pt x="549" y="12"/>
                    <a:pt x="537" y="0"/>
                    <a:pt x="522" y="0"/>
                  </a:cubicBezTo>
                  <a:lnTo>
                    <a:pt x="521" y="0"/>
                  </a:lnTo>
                  <a:cubicBezTo>
                    <a:pt x="506" y="0"/>
                    <a:pt x="494" y="12"/>
                    <a:pt x="494" y="27"/>
                  </a:cubicBezTo>
                  <a:lnTo>
                    <a:pt x="493" y="67"/>
                  </a:lnTo>
                  <a:cubicBezTo>
                    <a:pt x="383" y="73"/>
                    <a:pt x="281" y="119"/>
                    <a:pt x="202" y="198"/>
                  </a:cubicBezTo>
                  <a:cubicBezTo>
                    <a:pt x="124" y="277"/>
                    <a:pt x="77" y="380"/>
                    <a:pt x="71" y="490"/>
                  </a:cubicBezTo>
                  <a:lnTo>
                    <a:pt x="28" y="489"/>
                  </a:lnTo>
                  <a:lnTo>
                    <a:pt x="27" y="489"/>
                  </a:lnTo>
                  <a:cubicBezTo>
                    <a:pt x="12" y="489"/>
                    <a:pt x="0" y="502"/>
                    <a:pt x="0" y="517"/>
                  </a:cubicBezTo>
                  <a:cubicBezTo>
                    <a:pt x="0" y="532"/>
                    <a:pt x="12" y="544"/>
                    <a:pt x="27" y="545"/>
                  </a:cubicBezTo>
                  <a:lnTo>
                    <a:pt x="71" y="545"/>
                  </a:lnTo>
                  <a:cubicBezTo>
                    <a:pt x="77" y="656"/>
                    <a:pt x="123" y="759"/>
                    <a:pt x="202" y="838"/>
                  </a:cubicBezTo>
                  <a:cubicBezTo>
                    <a:pt x="281" y="916"/>
                    <a:pt x="383" y="962"/>
                    <a:pt x="493" y="969"/>
                  </a:cubicBezTo>
                  <a:lnTo>
                    <a:pt x="492" y="1015"/>
                  </a:lnTo>
                  <a:cubicBezTo>
                    <a:pt x="492" y="1030"/>
                    <a:pt x="504" y="1042"/>
                    <a:pt x="519" y="1043"/>
                  </a:cubicBezTo>
                  <a:lnTo>
                    <a:pt x="520" y="1043"/>
                  </a:lnTo>
                  <a:cubicBezTo>
                    <a:pt x="535" y="1043"/>
                    <a:pt x="547" y="1030"/>
                    <a:pt x="547" y="1015"/>
                  </a:cubicBezTo>
                  <a:lnTo>
                    <a:pt x="548" y="969"/>
                  </a:lnTo>
                  <a:cubicBezTo>
                    <a:pt x="659" y="963"/>
                    <a:pt x="763" y="917"/>
                    <a:pt x="842" y="838"/>
                  </a:cubicBezTo>
                  <a:cubicBezTo>
                    <a:pt x="918" y="761"/>
                    <a:pt x="964" y="662"/>
                    <a:pt x="973" y="555"/>
                  </a:cubicBezTo>
                  <a:lnTo>
                    <a:pt x="1016" y="555"/>
                  </a:lnTo>
                  <a:cubicBezTo>
                    <a:pt x="1017" y="555"/>
                    <a:pt x="1017" y="555"/>
                    <a:pt x="1017" y="555"/>
                  </a:cubicBezTo>
                  <a:cubicBezTo>
                    <a:pt x="1032" y="555"/>
                    <a:pt x="1044" y="543"/>
                    <a:pt x="1044" y="528"/>
                  </a:cubicBezTo>
                  <a:cubicBezTo>
                    <a:pt x="1045" y="513"/>
                    <a:pt x="1032" y="500"/>
                    <a:pt x="1017" y="50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59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5595482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Создание собственной модели</a:t>
            </a:r>
          </a:p>
          <a:p>
            <a:pPr lvl="0"/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Использование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предобученных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моделей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Модели </a:t>
            </a: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AlexNet</a:t>
            </a: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, VGG16 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и прочие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Two-stage 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модели – </a:t>
            </a: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Overfeat</a:t>
            </a: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, RCNN 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и</a:t>
            </a: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 RPN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One-stage 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модели – </a:t>
            </a: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YOLO 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и </a:t>
            </a: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SSD</a:t>
            </a: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Выбор модели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" name="Рисунок 6" descr="Рисунок 11. Сопоставление с FPS для предварительно обученных моделей с разрешением 1280 на графическом процессоре RTX 4090.">
            <a:extLst>
              <a:ext uri="{FF2B5EF4-FFF2-40B4-BE49-F238E27FC236}">
                <a16:creationId xmlns:a16="http://schemas.microsoft.com/office/drawing/2014/main" id="{260F9523-9481-4D40-85A1-686ED879F3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56" y="616500"/>
            <a:ext cx="3471596" cy="243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Модели YOLOv8 сравниваются с моделями YOLOv5.">
            <a:extLst>
              <a:ext uri="{FF2B5EF4-FFF2-40B4-BE49-F238E27FC236}">
                <a16:creationId xmlns:a16="http://schemas.microsoft.com/office/drawing/2014/main" id="{29F582CE-DE9A-4EF2-98FC-ACCDE981D72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9"/>
          <a:stretch/>
        </p:blipFill>
        <p:spPr bwMode="auto">
          <a:xfrm>
            <a:off x="4752441" y="3139163"/>
            <a:ext cx="4057722" cy="18594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7312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7206342" cy="368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highlight>
                  <a:schemeClr val="lt1"/>
                </a:highlight>
              </a:rPr>
              <a:t>Высокопроизводительный персональный компьютер – 280 тыс. руб.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highlight>
                <a:schemeClr val="lt1"/>
              </a:highlight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highlight>
                  <a:schemeClr val="lt1"/>
                </a:highlight>
              </a:rPr>
              <a:t>Сервер – 80 тыс. руб.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highlight>
                <a:schemeClr val="lt1"/>
              </a:highlight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highlight>
                  <a:schemeClr val="lt1"/>
                </a:highlight>
              </a:rPr>
              <a:t>Видеокамеры и аксессуары к ним – 30 тыс. руб.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highlight>
                <a:schemeClr val="lt1"/>
              </a:highlight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highlight>
                  <a:schemeClr val="lt1"/>
                </a:highlight>
              </a:rPr>
              <a:t>Сопутствующее оборудование – 30 тыс. руб.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highlight>
                <a:schemeClr val="lt1"/>
              </a:highlight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highlight>
                  <a:schemeClr val="lt1"/>
                </a:highlight>
              </a:rPr>
              <a:t>Программное обеспечение – 15 тыс. руб.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highlight>
                <a:schemeClr val="lt1"/>
              </a:highlight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highlight>
                  <a:schemeClr val="lt1"/>
                </a:highlight>
              </a:rPr>
              <a:t>Мебель, расходные материалы и канцтовары – 30 тыс. руб.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highlight>
                <a:schemeClr val="lt1"/>
              </a:highlight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highlight>
                  <a:schemeClr val="lt1"/>
                </a:highlight>
              </a:rPr>
              <a:t>Аренда помещения, заработная плата сотрудников – 150 тыс. руб. в месяц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highlight>
                <a:schemeClr val="lt1"/>
              </a:highlight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ru-RU" sz="1400" dirty="0">
                <a:highlight>
                  <a:schemeClr val="lt1"/>
                </a:highlight>
              </a:rPr>
              <a:t>Первичная настройка оборудования и программного обеспечения – 100 тыс. руб.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/>
            <a:r>
              <a:rPr lang="ru-RU" sz="1400" b="1" u="sng" dirty="0">
                <a:solidFill>
                  <a:schemeClr val="dk1"/>
                </a:solidFill>
                <a:highlight>
                  <a:schemeClr val="lt1"/>
                </a:highlight>
              </a:rPr>
              <a:t>Итоговая стоимость: 1 млн. 15 тыс. руб.</a:t>
            </a:r>
            <a:endParaRPr sz="1400" b="1" u="sng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Необходимое для старта проекта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AC7965B-EE2A-47E2-8774-17CDA3639965}"/>
              </a:ext>
            </a:extLst>
          </p:cNvPr>
          <p:cNvGrpSpPr/>
          <p:nvPr/>
        </p:nvGrpSpPr>
        <p:grpSpPr>
          <a:xfrm>
            <a:off x="7806993" y="3832899"/>
            <a:ext cx="1114329" cy="1113389"/>
            <a:chOff x="1909732" y="1108097"/>
            <a:chExt cx="426600" cy="426240"/>
          </a:xfrm>
        </p:grpSpPr>
        <p:sp>
          <p:nvSpPr>
            <p:cNvPr id="7" name="Freeform 879">
              <a:extLst>
                <a:ext uri="{FF2B5EF4-FFF2-40B4-BE49-F238E27FC236}">
                  <a16:creationId xmlns:a16="http://schemas.microsoft.com/office/drawing/2014/main" id="{5AE71F7D-BA63-4540-A882-6CC687C6DB2A}"/>
                </a:ext>
              </a:extLst>
            </p:cNvPr>
            <p:cNvSpPr/>
            <p:nvPr/>
          </p:nvSpPr>
          <p:spPr>
            <a:xfrm>
              <a:off x="1909732" y="1108097"/>
              <a:ext cx="426600" cy="42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6" h="1185">
                  <a:moveTo>
                    <a:pt x="524" y="1130"/>
                  </a:moveTo>
                  <a:lnTo>
                    <a:pt x="664" y="1130"/>
                  </a:lnTo>
                  <a:lnTo>
                    <a:pt x="664" y="958"/>
                  </a:lnTo>
                  <a:cubicBezTo>
                    <a:pt x="664" y="946"/>
                    <a:pt x="673" y="935"/>
                    <a:pt x="685" y="931"/>
                  </a:cubicBezTo>
                  <a:cubicBezTo>
                    <a:pt x="714" y="924"/>
                    <a:pt x="743" y="912"/>
                    <a:pt x="770" y="897"/>
                  </a:cubicBezTo>
                  <a:cubicBezTo>
                    <a:pt x="781" y="891"/>
                    <a:pt x="794" y="893"/>
                    <a:pt x="803" y="901"/>
                  </a:cubicBezTo>
                  <a:lnTo>
                    <a:pt x="924" y="1022"/>
                  </a:lnTo>
                  <a:lnTo>
                    <a:pt x="1023" y="923"/>
                  </a:lnTo>
                  <a:lnTo>
                    <a:pt x="906" y="804"/>
                  </a:lnTo>
                  <a:cubicBezTo>
                    <a:pt x="897" y="795"/>
                    <a:pt x="895" y="781"/>
                    <a:pt x="902" y="771"/>
                  </a:cubicBezTo>
                  <a:cubicBezTo>
                    <a:pt x="919" y="743"/>
                    <a:pt x="932" y="713"/>
                    <a:pt x="941" y="682"/>
                  </a:cubicBezTo>
                  <a:cubicBezTo>
                    <a:pt x="944" y="671"/>
                    <a:pt x="955" y="663"/>
                    <a:pt x="967" y="662"/>
                  </a:cubicBezTo>
                  <a:lnTo>
                    <a:pt x="1131" y="662"/>
                  </a:lnTo>
                  <a:lnTo>
                    <a:pt x="1131" y="522"/>
                  </a:lnTo>
                  <a:lnTo>
                    <a:pt x="973" y="521"/>
                  </a:lnTo>
                  <a:cubicBezTo>
                    <a:pt x="960" y="521"/>
                    <a:pt x="949" y="512"/>
                    <a:pt x="946" y="500"/>
                  </a:cubicBezTo>
                  <a:cubicBezTo>
                    <a:pt x="939" y="466"/>
                    <a:pt x="926" y="434"/>
                    <a:pt x="909" y="404"/>
                  </a:cubicBezTo>
                  <a:cubicBezTo>
                    <a:pt x="903" y="393"/>
                    <a:pt x="905" y="380"/>
                    <a:pt x="913" y="371"/>
                  </a:cubicBezTo>
                  <a:lnTo>
                    <a:pt x="1022" y="261"/>
                  </a:lnTo>
                  <a:lnTo>
                    <a:pt x="923" y="162"/>
                  </a:lnTo>
                  <a:lnTo>
                    <a:pt x="817" y="268"/>
                  </a:lnTo>
                  <a:cubicBezTo>
                    <a:pt x="808" y="277"/>
                    <a:pt x="794" y="279"/>
                    <a:pt x="783" y="272"/>
                  </a:cubicBezTo>
                  <a:cubicBezTo>
                    <a:pt x="752" y="253"/>
                    <a:pt x="719" y="239"/>
                    <a:pt x="684" y="230"/>
                  </a:cubicBezTo>
                  <a:cubicBezTo>
                    <a:pt x="671" y="227"/>
                    <a:pt x="663" y="216"/>
                    <a:pt x="663" y="203"/>
                  </a:cubicBezTo>
                  <a:lnTo>
                    <a:pt x="662" y="55"/>
                  </a:lnTo>
                  <a:lnTo>
                    <a:pt x="522" y="55"/>
                  </a:lnTo>
                  <a:lnTo>
                    <a:pt x="522" y="204"/>
                  </a:lnTo>
                  <a:cubicBezTo>
                    <a:pt x="522" y="216"/>
                    <a:pt x="513" y="227"/>
                    <a:pt x="501" y="230"/>
                  </a:cubicBezTo>
                  <a:cubicBezTo>
                    <a:pt x="466" y="239"/>
                    <a:pt x="433" y="254"/>
                    <a:pt x="402" y="273"/>
                  </a:cubicBezTo>
                  <a:cubicBezTo>
                    <a:pt x="391" y="279"/>
                    <a:pt x="377" y="278"/>
                    <a:pt x="368" y="269"/>
                  </a:cubicBezTo>
                  <a:lnTo>
                    <a:pt x="262" y="163"/>
                  </a:lnTo>
                  <a:lnTo>
                    <a:pt x="163" y="262"/>
                  </a:lnTo>
                  <a:lnTo>
                    <a:pt x="272" y="372"/>
                  </a:lnTo>
                  <a:cubicBezTo>
                    <a:pt x="280" y="381"/>
                    <a:pt x="282" y="394"/>
                    <a:pt x="276" y="405"/>
                  </a:cubicBezTo>
                  <a:cubicBezTo>
                    <a:pt x="259" y="435"/>
                    <a:pt x="247" y="467"/>
                    <a:pt x="239" y="501"/>
                  </a:cubicBezTo>
                  <a:cubicBezTo>
                    <a:pt x="237" y="513"/>
                    <a:pt x="225" y="522"/>
                    <a:pt x="213" y="522"/>
                  </a:cubicBezTo>
                  <a:lnTo>
                    <a:pt x="55" y="523"/>
                  </a:lnTo>
                  <a:lnTo>
                    <a:pt x="55" y="663"/>
                  </a:lnTo>
                  <a:lnTo>
                    <a:pt x="219" y="664"/>
                  </a:lnTo>
                  <a:cubicBezTo>
                    <a:pt x="231" y="664"/>
                    <a:pt x="242" y="672"/>
                    <a:pt x="245" y="683"/>
                  </a:cubicBezTo>
                  <a:cubicBezTo>
                    <a:pt x="254" y="714"/>
                    <a:pt x="268" y="744"/>
                    <a:pt x="285" y="772"/>
                  </a:cubicBezTo>
                  <a:cubicBezTo>
                    <a:pt x="292" y="782"/>
                    <a:pt x="290" y="796"/>
                    <a:pt x="281" y="805"/>
                  </a:cubicBezTo>
                  <a:lnTo>
                    <a:pt x="164" y="924"/>
                  </a:lnTo>
                  <a:lnTo>
                    <a:pt x="263" y="1023"/>
                  </a:lnTo>
                  <a:lnTo>
                    <a:pt x="384" y="902"/>
                  </a:lnTo>
                  <a:cubicBezTo>
                    <a:pt x="393" y="893"/>
                    <a:pt x="406" y="892"/>
                    <a:pt x="417" y="898"/>
                  </a:cubicBezTo>
                  <a:cubicBezTo>
                    <a:pt x="444" y="913"/>
                    <a:pt x="472" y="924"/>
                    <a:pt x="502" y="932"/>
                  </a:cubicBezTo>
                  <a:cubicBezTo>
                    <a:pt x="514" y="935"/>
                    <a:pt x="523" y="946"/>
                    <a:pt x="523" y="958"/>
                  </a:cubicBezTo>
                  <a:close/>
                  <a:moveTo>
                    <a:pt x="691" y="1185"/>
                  </a:moveTo>
                  <a:lnTo>
                    <a:pt x="497" y="1185"/>
                  </a:lnTo>
                  <a:cubicBezTo>
                    <a:pt x="481" y="1185"/>
                    <a:pt x="469" y="1173"/>
                    <a:pt x="469" y="1158"/>
                  </a:cubicBezTo>
                  <a:lnTo>
                    <a:pt x="468" y="979"/>
                  </a:lnTo>
                  <a:cubicBezTo>
                    <a:pt x="448" y="973"/>
                    <a:pt x="428" y="965"/>
                    <a:pt x="409" y="955"/>
                  </a:cubicBezTo>
                  <a:lnTo>
                    <a:pt x="282" y="1081"/>
                  </a:lnTo>
                  <a:cubicBezTo>
                    <a:pt x="271" y="1092"/>
                    <a:pt x="254" y="1092"/>
                    <a:pt x="243" y="1081"/>
                  </a:cubicBezTo>
                  <a:lnTo>
                    <a:pt x="106" y="943"/>
                  </a:lnTo>
                  <a:cubicBezTo>
                    <a:pt x="95" y="933"/>
                    <a:pt x="95" y="915"/>
                    <a:pt x="106" y="905"/>
                  </a:cubicBezTo>
                  <a:lnTo>
                    <a:pt x="227" y="782"/>
                  </a:lnTo>
                  <a:cubicBezTo>
                    <a:pt x="216" y="761"/>
                    <a:pt x="207" y="740"/>
                    <a:pt x="199" y="718"/>
                  </a:cubicBezTo>
                  <a:lnTo>
                    <a:pt x="28" y="718"/>
                  </a:lnTo>
                  <a:cubicBezTo>
                    <a:pt x="13" y="718"/>
                    <a:pt x="0" y="706"/>
                    <a:pt x="0" y="691"/>
                  </a:cubicBezTo>
                  <a:lnTo>
                    <a:pt x="0" y="496"/>
                  </a:lnTo>
                  <a:cubicBezTo>
                    <a:pt x="0" y="481"/>
                    <a:pt x="12" y="469"/>
                    <a:pt x="28" y="469"/>
                  </a:cubicBezTo>
                  <a:lnTo>
                    <a:pt x="191" y="468"/>
                  </a:lnTo>
                  <a:cubicBezTo>
                    <a:pt x="198" y="443"/>
                    <a:pt x="207" y="419"/>
                    <a:pt x="219" y="396"/>
                  </a:cubicBezTo>
                  <a:lnTo>
                    <a:pt x="104" y="282"/>
                  </a:lnTo>
                  <a:cubicBezTo>
                    <a:pt x="94" y="271"/>
                    <a:pt x="94" y="254"/>
                    <a:pt x="104" y="243"/>
                  </a:cubicBezTo>
                  <a:lnTo>
                    <a:pt x="242" y="105"/>
                  </a:lnTo>
                  <a:cubicBezTo>
                    <a:pt x="253" y="95"/>
                    <a:pt x="270" y="94"/>
                    <a:pt x="281" y="105"/>
                  </a:cubicBezTo>
                  <a:lnTo>
                    <a:pt x="392" y="215"/>
                  </a:lnTo>
                  <a:cubicBezTo>
                    <a:pt x="416" y="202"/>
                    <a:pt x="441" y="191"/>
                    <a:pt x="467" y="183"/>
                  </a:cubicBezTo>
                  <a:lnTo>
                    <a:pt x="467" y="27"/>
                  </a:lnTo>
                  <a:cubicBezTo>
                    <a:pt x="467" y="12"/>
                    <a:pt x="480" y="0"/>
                    <a:pt x="495" y="0"/>
                  </a:cubicBezTo>
                  <a:lnTo>
                    <a:pt x="689" y="0"/>
                  </a:lnTo>
                  <a:cubicBezTo>
                    <a:pt x="704" y="0"/>
                    <a:pt x="717" y="12"/>
                    <a:pt x="717" y="27"/>
                  </a:cubicBezTo>
                  <a:lnTo>
                    <a:pt x="718" y="182"/>
                  </a:lnTo>
                  <a:cubicBezTo>
                    <a:pt x="744" y="191"/>
                    <a:pt x="769" y="201"/>
                    <a:pt x="793" y="214"/>
                  </a:cubicBezTo>
                  <a:lnTo>
                    <a:pt x="904" y="104"/>
                  </a:lnTo>
                  <a:cubicBezTo>
                    <a:pt x="915" y="93"/>
                    <a:pt x="932" y="93"/>
                    <a:pt x="942" y="104"/>
                  </a:cubicBezTo>
                  <a:lnTo>
                    <a:pt x="1080" y="242"/>
                  </a:lnTo>
                  <a:cubicBezTo>
                    <a:pt x="1091" y="252"/>
                    <a:pt x="1091" y="270"/>
                    <a:pt x="1080" y="280"/>
                  </a:cubicBezTo>
                  <a:lnTo>
                    <a:pt x="967" y="395"/>
                  </a:lnTo>
                  <a:cubicBezTo>
                    <a:pt x="978" y="418"/>
                    <a:pt x="987" y="442"/>
                    <a:pt x="994" y="466"/>
                  </a:cubicBezTo>
                  <a:lnTo>
                    <a:pt x="1158" y="467"/>
                  </a:lnTo>
                  <a:cubicBezTo>
                    <a:pt x="1173" y="467"/>
                    <a:pt x="1186" y="479"/>
                    <a:pt x="1186" y="494"/>
                  </a:cubicBezTo>
                  <a:lnTo>
                    <a:pt x="1186" y="689"/>
                  </a:lnTo>
                  <a:cubicBezTo>
                    <a:pt x="1186" y="704"/>
                    <a:pt x="1173" y="716"/>
                    <a:pt x="1158" y="716"/>
                  </a:cubicBezTo>
                  <a:lnTo>
                    <a:pt x="987" y="717"/>
                  </a:lnTo>
                  <a:cubicBezTo>
                    <a:pt x="980" y="739"/>
                    <a:pt x="970" y="760"/>
                    <a:pt x="959" y="781"/>
                  </a:cubicBezTo>
                  <a:lnTo>
                    <a:pt x="1081" y="903"/>
                  </a:lnTo>
                  <a:cubicBezTo>
                    <a:pt x="1092" y="914"/>
                    <a:pt x="1092" y="931"/>
                    <a:pt x="1081" y="942"/>
                  </a:cubicBezTo>
                  <a:lnTo>
                    <a:pt x="944" y="1080"/>
                  </a:lnTo>
                  <a:cubicBezTo>
                    <a:pt x="933" y="1090"/>
                    <a:pt x="916" y="1090"/>
                    <a:pt x="905" y="1080"/>
                  </a:cubicBezTo>
                  <a:lnTo>
                    <a:pt x="778" y="955"/>
                  </a:lnTo>
                  <a:cubicBezTo>
                    <a:pt x="759" y="964"/>
                    <a:pt x="739" y="972"/>
                    <a:pt x="719" y="979"/>
                  </a:cubicBezTo>
                  <a:lnTo>
                    <a:pt x="719" y="1158"/>
                  </a:lnTo>
                  <a:cubicBezTo>
                    <a:pt x="719" y="1173"/>
                    <a:pt x="706" y="1185"/>
                    <a:pt x="691" y="1185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 880">
              <a:extLst>
                <a:ext uri="{FF2B5EF4-FFF2-40B4-BE49-F238E27FC236}">
                  <a16:creationId xmlns:a16="http://schemas.microsoft.com/office/drawing/2014/main" id="{6EF0467D-C9D2-4D2E-8373-F381C3B21ACC}"/>
                </a:ext>
              </a:extLst>
            </p:cNvPr>
            <p:cNvSpPr/>
            <p:nvPr/>
          </p:nvSpPr>
          <p:spPr>
            <a:xfrm>
              <a:off x="2095492" y="1276578"/>
              <a:ext cx="55800" cy="9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2">
                  <a:moveTo>
                    <a:pt x="72" y="252"/>
                  </a:moveTo>
                  <a:cubicBezTo>
                    <a:pt x="53" y="252"/>
                    <a:pt x="31" y="248"/>
                    <a:pt x="11" y="239"/>
                  </a:cubicBezTo>
                  <a:cubicBezTo>
                    <a:pt x="2" y="235"/>
                    <a:pt x="-2" y="224"/>
                    <a:pt x="2" y="216"/>
                  </a:cubicBezTo>
                  <a:cubicBezTo>
                    <a:pt x="6" y="207"/>
                    <a:pt x="16" y="202"/>
                    <a:pt x="25" y="206"/>
                  </a:cubicBezTo>
                  <a:cubicBezTo>
                    <a:pt x="56" y="220"/>
                    <a:pt x="88" y="220"/>
                    <a:pt x="106" y="208"/>
                  </a:cubicBezTo>
                  <a:cubicBezTo>
                    <a:pt x="116" y="202"/>
                    <a:pt x="121" y="193"/>
                    <a:pt x="121" y="181"/>
                  </a:cubicBezTo>
                  <a:cubicBezTo>
                    <a:pt x="121" y="167"/>
                    <a:pt x="94" y="154"/>
                    <a:pt x="70" y="142"/>
                  </a:cubicBezTo>
                  <a:cubicBezTo>
                    <a:pt x="37" y="125"/>
                    <a:pt x="0" y="107"/>
                    <a:pt x="0" y="72"/>
                  </a:cubicBezTo>
                  <a:cubicBezTo>
                    <a:pt x="0" y="48"/>
                    <a:pt x="11" y="28"/>
                    <a:pt x="31" y="15"/>
                  </a:cubicBezTo>
                  <a:cubicBezTo>
                    <a:pt x="60" y="-4"/>
                    <a:pt x="103" y="-5"/>
                    <a:pt x="144" y="12"/>
                  </a:cubicBezTo>
                  <a:cubicBezTo>
                    <a:pt x="153" y="16"/>
                    <a:pt x="158" y="26"/>
                    <a:pt x="154" y="35"/>
                  </a:cubicBezTo>
                  <a:cubicBezTo>
                    <a:pt x="150" y="44"/>
                    <a:pt x="140" y="48"/>
                    <a:pt x="131" y="45"/>
                  </a:cubicBezTo>
                  <a:cubicBezTo>
                    <a:pt x="101" y="32"/>
                    <a:pt x="69" y="32"/>
                    <a:pt x="50" y="44"/>
                  </a:cubicBezTo>
                  <a:cubicBezTo>
                    <a:pt x="41" y="51"/>
                    <a:pt x="36" y="60"/>
                    <a:pt x="36" y="72"/>
                  </a:cubicBezTo>
                  <a:cubicBezTo>
                    <a:pt x="36" y="85"/>
                    <a:pt x="63" y="99"/>
                    <a:pt x="86" y="110"/>
                  </a:cubicBezTo>
                  <a:cubicBezTo>
                    <a:pt x="119" y="127"/>
                    <a:pt x="156" y="145"/>
                    <a:pt x="156" y="181"/>
                  </a:cubicBezTo>
                  <a:cubicBezTo>
                    <a:pt x="156" y="205"/>
                    <a:pt x="145" y="225"/>
                    <a:pt x="126" y="238"/>
                  </a:cubicBezTo>
                  <a:cubicBezTo>
                    <a:pt x="111" y="247"/>
                    <a:pt x="92" y="252"/>
                    <a:pt x="72" y="25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 881">
              <a:extLst>
                <a:ext uri="{FF2B5EF4-FFF2-40B4-BE49-F238E27FC236}">
                  <a16:creationId xmlns:a16="http://schemas.microsoft.com/office/drawing/2014/main" id="{CDD80099-B2E0-4B7B-A7E2-24967A648B26}"/>
                </a:ext>
              </a:extLst>
            </p:cNvPr>
            <p:cNvSpPr/>
            <p:nvPr/>
          </p:nvSpPr>
          <p:spPr>
            <a:xfrm>
              <a:off x="2117092" y="1254258"/>
              <a:ext cx="1224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60">
                  <a:moveTo>
                    <a:pt x="17" y="60"/>
                  </a:moveTo>
                  <a:cubicBezTo>
                    <a:pt x="8" y="60"/>
                    <a:pt x="0" y="52"/>
                    <a:pt x="0" y="42"/>
                  </a:cubicBezTo>
                  <a:lnTo>
                    <a:pt x="0" y="18"/>
                  </a:ln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lnTo>
                    <a:pt x="35" y="42"/>
                  </a:lnTo>
                  <a:cubicBezTo>
                    <a:pt x="35" y="52"/>
                    <a:pt x="27" y="60"/>
                    <a:pt x="17" y="6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 882">
              <a:extLst>
                <a:ext uri="{FF2B5EF4-FFF2-40B4-BE49-F238E27FC236}">
                  <a16:creationId xmlns:a16="http://schemas.microsoft.com/office/drawing/2014/main" id="{588E4F85-8F16-486C-8B70-F4C61D4E1172}"/>
                </a:ext>
              </a:extLst>
            </p:cNvPr>
            <p:cNvSpPr/>
            <p:nvPr/>
          </p:nvSpPr>
          <p:spPr>
            <a:xfrm>
              <a:off x="2117092" y="1368018"/>
              <a:ext cx="1224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60">
                  <a:moveTo>
                    <a:pt x="18" y="60"/>
                  </a:moveTo>
                  <a:cubicBezTo>
                    <a:pt x="8" y="60"/>
                    <a:pt x="0" y="52"/>
                    <a:pt x="0" y="42"/>
                  </a:cubicBezTo>
                  <a:lnTo>
                    <a:pt x="0" y="18"/>
                  </a:ln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lnTo>
                    <a:pt x="35" y="42"/>
                  </a:lnTo>
                  <a:cubicBezTo>
                    <a:pt x="35" y="52"/>
                    <a:pt x="27" y="60"/>
                    <a:pt x="18" y="60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 883">
              <a:extLst>
                <a:ext uri="{FF2B5EF4-FFF2-40B4-BE49-F238E27FC236}">
                  <a16:creationId xmlns:a16="http://schemas.microsoft.com/office/drawing/2014/main" id="{6052555F-8A65-4207-9B0E-ADFB0CD32290}"/>
                </a:ext>
              </a:extLst>
            </p:cNvPr>
            <p:cNvSpPr/>
            <p:nvPr/>
          </p:nvSpPr>
          <p:spPr>
            <a:xfrm>
              <a:off x="2023132" y="1222218"/>
              <a:ext cx="198720" cy="1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3" h="554">
                  <a:moveTo>
                    <a:pt x="276" y="55"/>
                  </a:moveTo>
                  <a:cubicBezTo>
                    <a:pt x="154" y="55"/>
                    <a:pt x="55" y="155"/>
                    <a:pt x="55" y="277"/>
                  </a:cubicBezTo>
                  <a:cubicBezTo>
                    <a:pt x="55" y="399"/>
                    <a:pt x="154" y="499"/>
                    <a:pt x="276" y="499"/>
                  </a:cubicBezTo>
                  <a:cubicBezTo>
                    <a:pt x="399" y="499"/>
                    <a:pt x="498" y="399"/>
                    <a:pt x="498" y="277"/>
                  </a:cubicBezTo>
                  <a:cubicBezTo>
                    <a:pt x="498" y="155"/>
                    <a:pt x="399" y="55"/>
                    <a:pt x="276" y="55"/>
                  </a:cubicBezTo>
                  <a:close/>
                  <a:moveTo>
                    <a:pt x="276" y="554"/>
                  </a:moveTo>
                  <a:cubicBezTo>
                    <a:pt x="124" y="554"/>
                    <a:pt x="0" y="429"/>
                    <a:pt x="0" y="277"/>
                  </a:cubicBezTo>
                  <a:cubicBezTo>
                    <a:pt x="0" y="124"/>
                    <a:pt x="124" y="0"/>
                    <a:pt x="276" y="0"/>
                  </a:cubicBezTo>
                  <a:cubicBezTo>
                    <a:pt x="429" y="0"/>
                    <a:pt x="553" y="124"/>
                    <a:pt x="553" y="277"/>
                  </a:cubicBezTo>
                  <a:cubicBezTo>
                    <a:pt x="553" y="429"/>
                    <a:pt x="429" y="554"/>
                    <a:pt x="276" y="554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15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Диаграмма </a:t>
            </a:r>
            <a:r>
              <a:rPr lang="ru-RU" dirty="0" err="1">
                <a:solidFill>
                  <a:schemeClr val="dk1"/>
                </a:solidFill>
              </a:rPr>
              <a:t>Ганта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EFB28E-0EDB-4B13-86F2-043600134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0" y="1090469"/>
            <a:ext cx="9144000" cy="3637439"/>
          </a:xfrm>
          <a:prstGeom prst="rect">
            <a:avLst/>
          </a:prstGeom>
        </p:spPr>
      </p:pic>
      <p:sp>
        <p:nvSpPr>
          <p:cNvPr id="6" name="Google Shape;193;p13">
            <a:extLst>
              <a:ext uri="{FF2B5EF4-FFF2-40B4-BE49-F238E27FC236}">
                <a16:creationId xmlns:a16="http://schemas.microsoft.com/office/drawing/2014/main" id="{8B35C955-84CA-4301-8C2B-F4DAF5A574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3689" y="4770288"/>
            <a:ext cx="8556621" cy="2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ru-RU" sz="1400" dirty="0">
                <a:solidFill>
                  <a:schemeClr val="dk1"/>
                </a:solidFill>
              </a:rPr>
              <a:t>Срок реализации проекта </a:t>
            </a:r>
            <a:r>
              <a:rPr lang="ru-RU" sz="1400" b="1" dirty="0">
                <a:solidFill>
                  <a:schemeClr val="dk1"/>
                </a:solidFill>
              </a:rPr>
              <a:t>170 дней.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39999" y="1056273"/>
            <a:ext cx="8149169" cy="3648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400" dirty="0"/>
              <a:t>Точность определения объектов </a:t>
            </a:r>
            <a:r>
              <a:rPr lang="ru-RU" sz="1400" dirty="0" err="1"/>
              <a:t>предобученной</a:t>
            </a:r>
            <a:r>
              <a:rPr lang="ru-RU" sz="1400" dirty="0"/>
              <a:t> системы уже были выше целевого показателя в размере 55%.</a:t>
            </a:r>
          </a:p>
          <a:p>
            <a:endParaRPr lang="ru-RU" sz="1400" dirty="0"/>
          </a:p>
          <a:p>
            <a:r>
              <a:rPr lang="ru-RU" sz="1400" dirty="0"/>
              <a:t>По ключевым показателям: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автоматический анализ видеозаписей удалось организовать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реализовать базу данных статистики по видеозаписям не удалось, автоматический подсчет количества людей в видеозаписи отображается в </a:t>
            </a:r>
            <a:r>
              <a:rPr lang="ru-RU" sz="1400" dirty="0" err="1"/>
              <a:t>консоле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увеличение подбора коммерческой недвижимости в 2 раза определить невозможно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r>
              <a:rPr lang="ru-RU" sz="1400" dirty="0"/>
              <a:t>При единоразовых затратах 1 млн. 15 тыс. руб., среднемесячных расходах в размере 10 тыс. руб. и 160 тыс. на аренду и заработную плату, и среднемесячным доходом в 188 тыс. руб. </a:t>
            </a:r>
            <a:r>
              <a:rPr lang="ru-RU" sz="1400" b="1" dirty="0"/>
              <a:t>средняя окупаемость проекта составит 3 года</a:t>
            </a:r>
            <a:r>
              <a:rPr lang="ru-RU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Достигнутые цели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645</Words>
  <Application>Microsoft Office PowerPoint</Application>
  <PresentationFormat>Экран (16:9)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IBM Plex Sans</vt:lpstr>
      <vt:lpstr>IBM Plex Sans SemiBold</vt:lpstr>
      <vt:lpstr>Arial</vt:lpstr>
      <vt:lpstr>Wingdings</vt:lpstr>
      <vt:lpstr>Макет шаблона GB</vt:lpstr>
      <vt:lpstr>«Система машинного зрения для отслеживания пешеходного трафика»</vt:lpstr>
      <vt:lpstr>Григорчук Николай</vt:lpstr>
      <vt:lpstr>Статистика</vt:lpstr>
      <vt:lpstr>Возможные решения</vt:lpstr>
      <vt:lpstr>Предлагаемое решение</vt:lpstr>
      <vt:lpstr>Выбор модели</vt:lpstr>
      <vt:lpstr>Необходимое для старта проекта</vt:lpstr>
      <vt:lpstr>Диаграмма Ганта</vt:lpstr>
      <vt:lpstr>Достигнутые цели</vt:lpstr>
      <vt:lpstr>Задачи на будущее</vt:lpstr>
      <vt:lpstr>Презентация PowerPoint</vt:lpstr>
      <vt:lpstr>«Система машинного зрения для отслеживания пешеходного трафика»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Николай Григорчук</dc:creator>
  <cp:lastModifiedBy>Николай Григорчук</cp:lastModifiedBy>
  <cp:revision>27</cp:revision>
  <dcterms:modified xsi:type="dcterms:W3CDTF">2023-11-07T17:16:52Z</dcterms:modified>
</cp:coreProperties>
</file>